
<file path=[Content_Types].xml><?xml version="1.0" encoding="utf-8"?>
<Types xmlns="http://schemas.openxmlformats.org/package/2006/content-types">
  <Default Extension="bin" ContentType="image/unknown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63" r:id="rId5"/>
    <p:sldId id="264" r:id="rId6"/>
    <p:sldId id="266" r:id="rId7"/>
    <p:sldId id="265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8738"/>
    <a:srgbClr val="CFBCAC"/>
    <a:srgbClr val="CCAC94"/>
    <a:srgbClr val="EAD3A4"/>
    <a:srgbClr val="DDD0C5"/>
    <a:srgbClr val="AAA7A2"/>
    <a:srgbClr val="FAE2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31" autoAdjust="0"/>
    <p:restoredTop sz="94660"/>
  </p:normalViewPr>
  <p:slideViewPr>
    <p:cSldViewPr snapToGrid="0">
      <p:cViewPr>
        <p:scale>
          <a:sx n="100" d="100"/>
          <a:sy n="100" d="100"/>
        </p:scale>
        <p:origin x="1818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AB875-760C-42FE-B176-176E2E678D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1BA4BE-7ED7-454D-AB4F-B639F2C30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4DB0EC-AD8C-480F-ABC0-1D37E9B0B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3B622-1E32-4735-A8A3-10C6F544EB88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54AAF-D70B-499C-AFD9-90474BBB8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A0A77-C9D0-46BC-9097-9E9D164DE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A5235-3DFC-400B-8FD2-BDBEA07B0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7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6A03B-B0CC-4C83-90A6-0BCBDE244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98E9D3-A3AB-4135-B408-8A0E638BC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C72AD-35D4-4B88-908D-8C9DCC5F2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3B622-1E32-4735-A8A3-10C6F544EB88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2D8F0-2AF3-4339-A1A5-A15199F15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8BB7F-A409-4E5A-8697-69971A673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A5235-3DFC-400B-8FD2-BDBEA07B0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428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0F02EF-5F97-41FA-A7DB-2F91EF352B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391AC7-8CD1-4D9D-A9E5-B4C5FEBFE1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9757C-C773-4EF2-A052-5BE448FDA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3B622-1E32-4735-A8A3-10C6F544EB88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CB05D-AE6C-4277-9302-0AB1E2F6F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B2CC3-9508-4154-A8B2-1C06ED170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A5235-3DFC-400B-8FD2-BDBEA07B0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664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47F19-BE40-453C-8FC0-589EEF64A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E86E2-5B51-4A9F-AD2B-70A58CC87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28529-637E-4EBE-94AD-AFF5ABC7F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3B622-1E32-4735-A8A3-10C6F544EB88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152A1-9B39-4C8F-A257-61CD8FCC9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045D0-3B1C-4796-A696-FA912DC2C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A5235-3DFC-400B-8FD2-BDBEA07B0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342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26EA6-6941-4342-A1F4-4C57F8948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09536-858C-45D8-8BC9-9C9A90A76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06BBB4-F1FC-46BC-8416-D218D1239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3B622-1E32-4735-A8A3-10C6F544EB88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34FEC-9921-4BC8-B736-C7A2A6217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756B0-3C96-420D-AD1A-2FCAA4FDC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A5235-3DFC-400B-8FD2-BDBEA07B0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10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23A31-32F0-4802-9A53-7297E07B1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A3055-35E9-42E0-B59E-2D36224D0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BA5ED2-5FFA-4727-9CEB-E4F6E6EFB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4EADF-A516-4271-B6FF-DC17AE81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3B622-1E32-4735-A8A3-10C6F544EB88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B9A530-E72F-48B0-A5E0-7F18EEBCD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2679CF-8AE6-45BE-B60C-718A7319C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A5235-3DFC-400B-8FD2-BDBEA07B0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997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09CE7-F9D2-419B-9347-6F3D9C015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2FD45B-D719-4034-B68D-01EC11816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189B0-2F75-4765-8CC6-60CB09DBEB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B7BB76-4444-482C-9797-789F1CD779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21F69D-EB22-4F8C-A157-882D9F5309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EE5676-2AC9-43C9-BEC2-286896977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3B622-1E32-4735-A8A3-10C6F544EB88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355494-3737-4817-B4A0-00DFA8A23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779B7A-4E87-4DE6-B856-BE39C1C39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A5235-3DFC-400B-8FD2-BDBEA07B0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85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C3AE3-A2BC-4CB7-AC54-FA5653F80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B11221-0CED-4F8B-A863-A1F4432D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3B622-1E32-4735-A8A3-10C6F544EB88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08DAD1-458C-470C-B2DB-A8900F728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385DC-E93F-4DFC-9386-E29F18955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A5235-3DFC-400B-8FD2-BDBEA07B0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53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E3AE5E-4A40-4AC7-9B5D-DEE624859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3B622-1E32-4735-A8A3-10C6F544EB88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4BC99A-86A7-46EC-A1D8-72F376475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B0A94-77B7-4EFB-80BA-505D44DE9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A5235-3DFC-400B-8FD2-BDBEA07B0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983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9351-D1A7-4DD7-9953-A2547267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37569-9A18-4CFF-8F4A-0460CC804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E2125-9B7A-4655-A02A-3062595F1E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F5E5CD-AE71-41DE-B8E4-8EE6F748F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3B622-1E32-4735-A8A3-10C6F544EB88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6A9776-4388-490C-9F05-CC530B7A3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623126-EF40-450D-B122-C3EB40BF0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A5235-3DFC-400B-8FD2-BDBEA07B0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563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FABF0-171F-4B36-9CD0-11ECFF59F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315069-F303-42A9-966D-83AB913CC7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82B753-E729-48FE-A22C-FDF001D766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6BDD65-A729-4F3E-9330-7C83FC2D4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3B622-1E32-4735-A8A3-10C6F544EB88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29468-8E35-4C44-BB7B-07183AEAE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AC4948-ED23-4F9D-97C7-0226D7EED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A5235-3DFC-400B-8FD2-BDBEA07B0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244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3EC023-0312-4EB4-A81F-22A8A1696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642FFC-B4E3-4720-BC5D-92222FCA0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864D9E-D220-4926-B02D-796888FC45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3B622-1E32-4735-A8A3-10C6F544EB88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EF91C-ABDB-415A-A232-13DAD4D14A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143AD-47C4-43BB-820B-076B1F72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A5235-3DFC-400B-8FD2-BDBEA07B0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316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17/06/relationships/model3d" Target="../media/model3d4.glb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microsoft.com/office/2017/06/relationships/model3d" Target="../media/model3d6.glb"/><Relationship Id="rId17" Type="http://schemas.openxmlformats.org/officeDocument/2006/relationships/image" Target="../media/image9.png"/><Relationship Id="rId2" Type="http://schemas.microsoft.com/office/2017/06/relationships/model3d" Target="../media/model3d1.glb"/><Relationship Id="rId16" Type="http://schemas.microsoft.com/office/2017/06/relationships/model3d" Target="../media/model3d8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3.glb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microsoft.com/office/2017/06/relationships/model3d" Target="../media/model3d5.glb"/><Relationship Id="rId4" Type="http://schemas.microsoft.com/office/2017/06/relationships/model3d" Target="../media/model3d2.glb"/><Relationship Id="rId9" Type="http://schemas.openxmlformats.org/officeDocument/2006/relationships/image" Target="../media/image5.png"/><Relationship Id="rId14" Type="http://schemas.microsoft.com/office/2017/06/relationships/model3d" Target="../media/model3d7.glb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17/06/relationships/model3d" Target="../media/model3d7.glb"/><Relationship Id="rId13" Type="http://schemas.openxmlformats.org/officeDocument/2006/relationships/image" Target="../media/image14.png"/><Relationship Id="rId18" Type="http://schemas.microsoft.com/office/2017/06/relationships/model3d" Target="../media/model3d5.glb"/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12" Type="http://schemas.microsoft.com/office/2017/06/relationships/model3d" Target="../media/model3d4.glb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microsoft.com/office/2017/06/relationships/model3d" Target="../media/model3d2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8.glb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5" Type="http://schemas.openxmlformats.org/officeDocument/2006/relationships/image" Target="../media/image15.png"/><Relationship Id="rId10" Type="http://schemas.microsoft.com/office/2017/06/relationships/model3d" Target="../media/model3d3.glb"/><Relationship Id="rId19" Type="http://schemas.openxmlformats.org/officeDocument/2006/relationships/image" Target="../media/image17.png"/><Relationship Id="rId4" Type="http://schemas.microsoft.com/office/2017/06/relationships/model3d" Target="../media/model3d6.glb"/><Relationship Id="rId9" Type="http://schemas.openxmlformats.org/officeDocument/2006/relationships/image" Target="../media/image12.png"/><Relationship Id="rId14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1.png"/><Relationship Id="rId26" Type="http://schemas.openxmlformats.org/officeDocument/2006/relationships/image" Target="../media/image32.png"/><Relationship Id="rId3" Type="http://schemas.openxmlformats.org/officeDocument/2006/relationships/image" Target="../media/image18.png"/><Relationship Id="rId21" Type="http://schemas.openxmlformats.org/officeDocument/2006/relationships/image" Target="../media/image27.png"/><Relationship Id="rId34" Type="http://schemas.openxmlformats.org/officeDocument/2006/relationships/image" Target="../media/image40.png"/><Relationship Id="rId7" Type="http://schemas.openxmlformats.org/officeDocument/2006/relationships/image" Target="../media/image20.png"/><Relationship Id="rId12" Type="http://schemas.microsoft.com/office/2017/06/relationships/model3d" Target="../media/model3d14.glb"/><Relationship Id="rId17" Type="http://schemas.openxmlformats.org/officeDocument/2006/relationships/image" Target="../media/image25.png"/><Relationship Id="rId25" Type="http://schemas.openxmlformats.org/officeDocument/2006/relationships/image" Target="../media/image31.png"/><Relationship Id="rId33" Type="http://schemas.openxmlformats.org/officeDocument/2006/relationships/image" Target="../media/image39.png"/><Relationship Id="rId2" Type="http://schemas.microsoft.com/office/2017/06/relationships/model3d" Target="../media/model3d9.glb"/><Relationship Id="rId16" Type="http://schemas.microsoft.com/office/2017/06/relationships/model3d" Target="../media/model3d16.glb"/><Relationship Id="rId20" Type="http://schemas.openxmlformats.org/officeDocument/2006/relationships/image" Target="../media/image26.pn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microsoft.com/office/2017/06/relationships/model3d" Target="../media/model3d11.glb"/><Relationship Id="rId11" Type="http://schemas.openxmlformats.org/officeDocument/2006/relationships/image" Target="../media/image22.png"/><Relationship Id="rId24" Type="http://schemas.openxmlformats.org/officeDocument/2006/relationships/image" Target="../media/image30.png"/><Relationship Id="rId32" Type="http://schemas.openxmlformats.org/officeDocument/2006/relationships/image" Target="../media/image38.png"/><Relationship Id="rId5" Type="http://schemas.openxmlformats.org/officeDocument/2006/relationships/image" Target="../media/image19.png"/><Relationship Id="rId15" Type="http://schemas.openxmlformats.org/officeDocument/2006/relationships/image" Target="../media/image24.png"/><Relationship Id="rId23" Type="http://schemas.openxmlformats.org/officeDocument/2006/relationships/image" Target="../media/image29.png"/><Relationship Id="rId28" Type="http://schemas.openxmlformats.org/officeDocument/2006/relationships/image" Target="../media/image34.png"/><Relationship Id="rId10" Type="http://schemas.microsoft.com/office/2017/06/relationships/model3d" Target="../media/model3d13.glb"/><Relationship Id="rId19" Type="http://schemas.microsoft.com/office/2007/relationships/hdphoto" Target="../media/hdphoto1.wdp"/><Relationship Id="rId31" Type="http://schemas.openxmlformats.org/officeDocument/2006/relationships/image" Target="../media/image37.png"/><Relationship Id="rId4" Type="http://schemas.microsoft.com/office/2017/06/relationships/model3d" Target="../media/model3d10.glb"/><Relationship Id="rId9" Type="http://schemas.openxmlformats.org/officeDocument/2006/relationships/image" Target="../media/image21.png"/><Relationship Id="rId14" Type="http://schemas.microsoft.com/office/2017/06/relationships/model3d" Target="../media/model3d15.glb"/><Relationship Id="rId22" Type="http://schemas.openxmlformats.org/officeDocument/2006/relationships/image" Target="../media/image28.png"/><Relationship Id="rId27" Type="http://schemas.openxmlformats.org/officeDocument/2006/relationships/image" Target="../media/image33.png"/><Relationship Id="rId30" Type="http://schemas.openxmlformats.org/officeDocument/2006/relationships/image" Target="../media/image36.png"/><Relationship Id="rId35" Type="http://schemas.openxmlformats.org/officeDocument/2006/relationships/image" Target="../media/image41.png"/><Relationship Id="rId8" Type="http://schemas.microsoft.com/office/2017/06/relationships/model3d" Target="../media/model3d12.glb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bin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oup 137">
            <a:extLst>
              <a:ext uri="{FF2B5EF4-FFF2-40B4-BE49-F238E27FC236}">
                <a16:creationId xmlns:a16="http://schemas.microsoft.com/office/drawing/2014/main" id="{ABE2B74A-2BFC-43AD-83B7-34311564DB42}"/>
              </a:ext>
            </a:extLst>
          </p:cNvPr>
          <p:cNvGrpSpPr/>
          <p:nvPr/>
        </p:nvGrpSpPr>
        <p:grpSpPr>
          <a:xfrm>
            <a:off x="6540855" y="1316175"/>
            <a:ext cx="707546" cy="374420"/>
            <a:chOff x="5575655" y="4780735"/>
            <a:chExt cx="707546" cy="374420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329BFDA7-84F9-4087-9091-87C02B581E64}"/>
                </a:ext>
              </a:extLst>
            </p:cNvPr>
            <p:cNvGrpSpPr/>
            <p:nvPr/>
          </p:nvGrpSpPr>
          <p:grpSpPr>
            <a:xfrm>
              <a:off x="5575655" y="4780735"/>
              <a:ext cx="707546" cy="374420"/>
              <a:chOff x="5575655" y="4780735"/>
              <a:chExt cx="707546" cy="374420"/>
            </a:xfr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0000">
                  <a:srgbClr val="CCAC94"/>
                </a:gs>
              </a:gsLst>
              <a:path path="circle">
                <a:fillToRect l="50000" t="-80000" r="50000" b="180000"/>
              </a:path>
              <a:tileRect/>
            </a:gradFill>
          </p:grpSpPr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FDB36CFC-3982-4DF0-A863-E44DFCD88E97}"/>
                  </a:ext>
                </a:extLst>
              </p:cNvPr>
              <p:cNvSpPr/>
              <p:nvPr/>
            </p:nvSpPr>
            <p:spPr>
              <a:xfrm rot="900000">
                <a:off x="5918539" y="4784049"/>
                <a:ext cx="364662" cy="371106"/>
              </a:xfrm>
              <a:custGeom>
                <a:avLst/>
                <a:gdLst>
                  <a:gd name="connsiteX0" fmla="*/ 129391 w 364662"/>
                  <a:gd name="connsiteY0" fmla="*/ 0 h 371106"/>
                  <a:gd name="connsiteX1" fmla="*/ 155616 w 364662"/>
                  <a:gd name="connsiteY1" fmla="*/ 17501 h 371106"/>
                  <a:gd name="connsiteX2" fmla="*/ 155856 w 364662"/>
                  <a:gd name="connsiteY2" fmla="*/ 18436 h 371106"/>
                  <a:gd name="connsiteX3" fmla="*/ 158020 w 364662"/>
                  <a:gd name="connsiteY3" fmla="*/ 19124 h 371106"/>
                  <a:gd name="connsiteX4" fmla="*/ 169242 w 364662"/>
                  <a:gd name="connsiteY4" fmla="*/ 37763 h 371106"/>
                  <a:gd name="connsiteX5" fmla="*/ 357249 w 364662"/>
                  <a:gd name="connsiteY5" fmla="*/ 47539 h 371106"/>
                  <a:gd name="connsiteX6" fmla="*/ 160219 w 364662"/>
                  <a:gd name="connsiteY6" fmla="*/ 188097 h 371106"/>
                  <a:gd name="connsiteX7" fmla="*/ 154931 w 364662"/>
                  <a:gd name="connsiteY7" fmla="*/ 191040 h 371106"/>
                  <a:gd name="connsiteX8" fmla="*/ 156086 w 364662"/>
                  <a:gd name="connsiteY8" fmla="*/ 194752 h 371106"/>
                  <a:gd name="connsiteX9" fmla="*/ 193698 w 364662"/>
                  <a:gd name="connsiteY9" fmla="*/ 246798 h 371106"/>
                  <a:gd name="connsiteX10" fmla="*/ 193031 w 364662"/>
                  <a:gd name="connsiteY10" fmla="*/ 249421 h 371106"/>
                  <a:gd name="connsiteX11" fmla="*/ 205001 w 364662"/>
                  <a:gd name="connsiteY11" fmla="*/ 262423 h 371106"/>
                  <a:gd name="connsiteX12" fmla="*/ 216575 w 364662"/>
                  <a:gd name="connsiteY12" fmla="*/ 307441 h 371106"/>
                  <a:gd name="connsiteX13" fmla="*/ 177059 w 364662"/>
                  <a:gd name="connsiteY13" fmla="*/ 371106 h 371106"/>
                  <a:gd name="connsiteX14" fmla="*/ 149117 w 364662"/>
                  <a:gd name="connsiteY14" fmla="*/ 352459 h 371106"/>
                  <a:gd name="connsiteX15" fmla="*/ 147697 w 364662"/>
                  <a:gd name="connsiteY15" fmla="*/ 346937 h 371106"/>
                  <a:gd name="connsiteX16" fmla="*/ 134821 w 364662"/>
                  <a:gd name="connsiteY16" fmla="*/ 337118 h 371106"/>
                  <a:gd name="connsiteX17" fmla="*/ 39444 w 364662"/>
                  <a:gd name="connsiteY17" fmla="*/ 293061 h 371106"/>
                  <a:gd name="connsiteX18" fmla="*/ 0 w 364662"/>
                  <a:gd name="connsiteY18" fmla="*/ 145854 h 371106"/>
                  <a:gd name="connsiteX19" fmla="*/ 96072 w 364662"/>
                  <a:gd name="connsiteY19" fmla="*/ 33335 h 371106"/>
                  <a:gd name="connsiteX20" fmla="*/ 101291 w 364662"/>
                  <a:gd name="connsiteY20" fmla="*/ 24793 h 371106"/>
                  <a:gd name="connsiteX21" fmla="*/ 103166 w 364662"/>
                  <a:gd name="connsiteY21" fmla="*/ 17501 h 371106"/>
                  <a:gd name="connsiteX22" fmla="*/ 129391 w 364662"/>
                  <a:gd name="connsiteY22" fmla="*/ 0 h 371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4662" h="371106">
                    <a:moveTo>
                      <a:pt x="129391" y="0"/>
                    </a:moveTo>
                    <a:cubicBezTo>
                      <a:pt x="139633" y="0"/>
                      <a:pt x="148904" y="6688"/>
                      <a:pt x="155616" y="17501"/>
                    </a:cubicBezTo>
                    <a:lnTo>
                      <a:pt x="155856" y="18436"/>
                    </a:lnTo>
                    <a:lnTo>
                      <a:pt x="158020" y="19124"/>
                    </a:lnTo>
                    <a:cubicBezTo>
                      <a:pt x="161116" y="22427"/>
                      <a:pt x="164810" y="28432"/>
                      <a:pt x="169242" y="37763"/>
                    </a:cubicBezTo>
                    <a:cubicBezTo>
                      <a:pt x="204694" y="112412"/>
                      <a:pt x="310875" y="5729"/>
                      <a:pt x="357249" y="47539"/>
                    </a:cubicBezTo>
                    <a:cubicBezTo>
                      <a:pt x="403623" y="89349"/>
                      <a:pt x="219626" y="148513"/>
                      <a:pt x="160219" y="188097"/>
                    </a:cubicBezTo>
                    <a:lnTo>
                      <a:pt x="154931" y="191040"/>
                    </a:lnTo>
                    <a:lnTo>
                      <a:pt x="156086" y="194752"/>
                    </a:lnTo>
                    <a:cubicBezTo>
                      <a:pt x="172358" y="230329"/>
                      <a:pt x="178543" y="229493"/>
                      <a:pt x="193698" y="246798"/>
                    </a:cubicBezTo>
                    <a:lnTo>
                      <a:pt x="193031" y="249421"/>
                    </a:lnTo>
                    <a:lnTo>
                      <a:pt x="205001" y="262423"/>
                    </a:lnTo>
                    <a:cubicBezTo>
                      <a:pt x="212152" y="273945"/>
                      <a:pt x="216575" y="289861"/>
                      <a:pt x="216575" y="307441"/>
                    </a:cubicBezTo>
                    <a:cubicBezTo>
                      <a:pt x="216575" y="342602"/>
                      <a:pt x="198883" y="371106"/>
                      <a:pt x="177059" y="371106"/>
                    </a:cubicBezTo>
                    <a:cubicBezTo>
                      <a:pt x="166147" y="371106"/>
                      <a:pt x="156268" y="363980"/>
                      <a:pt x="149117" y="352459"/>
                    </a:cubicBezTo>
                    <a:lnTo>
                      <a:pt x="147697" y="346937"/>
                    </a:lnTo>
                    <a:lnTo>
                      <a:pt x="134821" y="337118"/>
                    </a:lnTo>
                    <a:cubicBezTo>
                      <a:pt x="105430" y="310695"/>
                      <a:pt x="76931" y="279319"/>
                      <a:pt x="39444" y="293061"/>
                    </a:cubicBezTo>
                    <a:lnTo>
                      <a:pt x="0" y="145854"/>
                    </a:lnTo>
                    <a:cubicBezTo>
                      <a:pt x="38630" y="125642"/>
                      <a:pt x="71378" y="103720"/>
                      <a:pt x="96072" y="33335"/>
                    </a:cubicBezTo>
                    <a:lnTo>
                      <a:pt x="101291" y="24793"/>
                    </a:lnTo>
                    <a:lnTo>
                      <a:pt x="103166" y="17501"/>
                    </a:lnTo>
                    <a:cubicBezTo>
                      <a:pt x="109878" y="6688"/>
                      <a:pt x="119150" y="0"/>
                      <a:pt x="129391" y="0"/>
                    </a:cubicBezTo>
                    <a:close/>
                  </a:path>
                </a:pathLst>
              </a:custGeom>
              <a:grpFill/>
              <a:ln w="6350">
                <a:solidFill>
                  <a:srgbClr val="CCAC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A6AA8207-7FFB-4D54-AA50-A57ECC1864F4}"/>
                  </a:ext>
                </a:extLst>
              </p:cNvPr>
              <p:cNvSpPr/>
              <p:nvPr/>
            </p:nvSpPr>
            <p:spPr>
              <a:xfrm rot="20794239" flipH="1">
                <a:off x="5575655" y="4780735"/>
                <a:ext cx="367099" cy="371106"/>
              </a:xfrm>
              <a:custGeom>
                <a:avLst/>
                <a:gdLst>
                  <a:gd name="connsiteX0" fmla="*/ 129391 w 364662"/>
                  <a:gd name="connsiteY0" fmla="*/ 0 h 371106"/>
                  <a:gd name="connsiteX1" fmla="*/ 155616 w 364662"/>
                  <a:gd name="connsiteY1" fmla="*/ 17501 h 371106"/>
                  <a:gd name="connsiteX2" fmla="*/ 155856 w 364662"/>
                  <a:gd name="connsiteY2" fmla="*/ 18436 h 371106"/>
                  <a:gd name="connsiteX3" fmla="*/ 158020 w 364662"/>
                  <a:gd name="connsiteY3" fmla="*/ 19124 h 371106"/>
                  <a:gd name="connsiteX4" fmla="*/ 169242 w 364662"/>
                  <a:gd name="connsiteY4" fmla="*/ 37763 h 371106"/>
                  <a:gd name="connsiteX5" fmla="*/ 357249 w 364662"/>
                  <a:gd name="connsiteY5" fmla="*/ 47539 h 371106"/>
                  <a:gd name="connsiteX6" fmla="*/ 160219 w 364662"/>
                  <a:gd name="connsiteY6" fmla="*/ 188097 h 371106"/>
                  <a:gd name="connsiteX7" fmla="*/ 154931 w 364662"/>
                  <a:gd name="connsiteY7" fmla="*/ 191040 h 371106"/>
                  <a:gd name="connsiteX8" fmla="*/ 156086 w 364662"/>
                  <a:gd name="connsiteY8" fmla="*/ 194752 h 371106"/>
                  <a:gd name="connsiteX9" fmla="*/ 193698 w 364662"/>
                  <a:gd name="connsiteY9" fmla="*/ 246798 h 371106"/>
                  <a:gd name="connsiteX10" fmla="*/ 193031 w 364662"/>
                  <a:gd name="connsiteY10" fmla="*/ 249421 h 371106"/>
                  <a:gd name="connsiteX11" fmla="*/ 205001 w 364662"/>
                  <a:gd name="connsiteY11" fmla="*/ 262423 h 371106"/>
                  <a:gd name="connsiteX12" fmla="*/ 216575 w 364662"/>
                  <a:gd name="connsiteY12" fmla="*/ 307441 h 371106"/>
                  <a:gd name="connsiteX13" fmla="*/ 177059 w 364662"/>
                  <a:gd name="connsiteY13" fmla="*/ 371106 h 371106"/>
                  <a:gd name="connsiteX14" fmla="*/ 149117 w 364662"/>
                  <a:gd name="connsiteY14" fmla="*/ 352459 h 371106"/>
                  <a:gd name="connsiteX15" fmla="*/ 147697 w 364662"/>
                  <a:gd name="connsiteY15" fmla="*/ 346937 h 371106"/>
                  <a:gd name="connsiteX16" fmla="*/ 134821 w 364662"/>
                  <a:gd name="connsiteY16" fmla="*/ 337118 h 371106"/>
                  <a:gd name="connsiteX17" fmla="*/ 39444 w 364662"/>
                  <a:gd name="connsiteY17" fmla="*/ 293061 h 371106"/>
                  <a:gd name="connsiteX18" fmla="*/ 0 w 364662"/>
                  <a:gd name="connsiteY18" fmla="*/ 145854 h 371106"/>
                  <a:gd name="connsiteX19" fmla="*/ 96072 w 364662"/>
                  <a:gd name="connsiteY19" fmla="*/ 33335 h 371106"/>
                  <a:gd name="connsiteX20" fmla="*/ 101291 w 364662"/>
                  <a:gd name="connsiteY20" fmla="*/ 24793 h 371106"/>
                  <a:gd name="connsiteX21" fmla="*/ 103166 w 364662"/>
                  <a:gd name="connsiteY21" fmla="*/ 17501 h 371106"/>
                  <a:gd name="connsiteX22" fmla="*/ 129391 w 364662"/>
                  <a:gd name="connsiteY22" fmla="*/ 0 h 371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4662" h="371106">
                    <a:moveTo>
                      <a:pt x="129391" y="0"/>
                    </a:moveTo>
                    <a:cubicBezTo>
                      <a:pt x="139633" y="0"/>
                      <a:pt x="148904" y="6688"/>
                      <a:pt x="155616" y="17501"/>
                    </a:cubicBezTo>
                    <a:lnTo>
                      <a:pt x="155856" y="18436"/>
                    </a:lnTo>
                    <a:lnTo>
                      <a:pt x="158020" y="19124"/>
                    </a:lnTo>
                    <a:cubicBezTo>
                      <a:pt x="161116" y="22427"/>
                      <a:pt x="164810" y="28432"/>
                      <a:pt x="169242" y="37763"/>
                    </a:cubicBezTo>
                    <a:cubicBezTo>
                      <a:pt x="204694" y="112412"/>
                      <a:pt x="310875" y="5729"/>
                      <a:pt x="357249" y="47539"/>
                    </a:cubicBezTo>
                    <a:cubicBezTo>
                      <a:pt x="403623" y="89349"/>
                      <a:pt x="219626" y="148513"/>
                      <a:pt x="160219" y="188097"/>
                    </a:cubicBezTo>
                    <a:lnTo>
                      <a:pt x="154931" y="191040"/>
                    </a:lnTo>
                    <a:lnTo>
                      <a:pt x="156086" y="194752"/>
                    </a:lnTo>
                    <a:cubicBezTo>
                      <a:pt x="172358" y="230329"/>
                      <a:pt x="178543" y="229493"/>
                      <a:pt x="193698" y="246798"/>
                    </a:cubicBezTo>
                    <a:lnTo>
                      <a:pt x="193031" y="249421"/>
                    </a:lnTo>
                    <a:lnTo>
                      <a:pt x="205001" y="262423"/>
                    </a:lnTo>
                    <a:cubicBezTo>
                      <a:pt x="212152" y="273945"/>
                      <a:pt x="216575" y="289861"/>
                      <a:pt x="216575" y="307441"/>
                    </a:cubicBezTo>
                    <a:cubicBezTo>
                      <a:pt x="216575" y="342602"/>
                      <a:pt x="198883" y="371106"/>
                      <a:pt x="177059" y="371106"/>
                    </a:cubicBezTo>
                    <a:cubicBezTo>
                      <a:pt x="166147" y="371106"/>
                      <a:pt x="156268" y="363980"/>
                      <a:pt x="149117" y="352459"/>
                    </a:cubicBezTo>
                    <a:lnTo>
                      <a:pt x="147697" y="346937"/>
                    </a:lnTo>
                    <a:lnTo>
                      <a:pt x="134821" y="337118"/>
                    </a:lnTo>
                    <a:cubicBezTo>
                      <a:pt x="105430" y="310695"/>
                      <a:pt x="76931" y="279319"/>
                      <a:pt x="39444" y="293061"/>
                    </a:cubicBezTo>
                    <a:lnTo>
                      <a:pt x="0" y="145854"/>
                    </a:lnTo>
                    <a:cubicBezTo>
                      <a:pt x="38630" y="125642"/>
                      <a:pt x="71378" y="103720"/>
                      <a:pt x="96072" y="33335"/>
                    </a:cubicBezTo>
                    <a:lnTo>
                      <a:pt x="101291" y="24793"/>
                    </a:lnTo>
                    <a:lnTo>
                      <a:pt x="103166" y="17501"/>
                    </a:lnTo>
                    <a:cubicBezTo>
                      <a:pt x="109878" y="6688"/>
                      <a:pt x="119150" y="0"/>
                      <a:pt x="129391" y="0"/>
                    </a:cubicBezTo>
                    <a:close/>
                  </a:path>
                </a:pathLst>
              </a:custGeom>
              <a:grpFill/>
              <a:ln w="6350">
                <a:solidFill>
                  <a:srgbClr val="CCAC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5007F65-EB35-4BBF-BFB3-5E4539CC0603}"/>
                </a:ext>
              </a:extLst>
            </p:cNvPr>
            <p:cNvSpPr/>
            <p:nvPr/>
          </p:nvSpPr>
          <p:spPr>
            <a:xfrm>
              <a:off x="5907905" y="4883467"/>
              <a:ext cx="50935" cy="206681"/>
            </a:xfrm>
            <a:custGeom>
              <a:avLst/>
              <a:gdLst>
                <a:gd name="connsiteX0" fmla="*/ 25717 w 55245"/>
                <a:gd name="connsiteY0" fmla="*/ 0 h 190500"/>
                <a:gd name="connsiteX1" fmla="*/ 0 w 55245"/>
                <a:gd name="connsiteY1" fmla="*/ 190500 h 190500"/>
                <a:gd name="connsiteX2" fmla="*/ 55245 w 55245"/>
                <a:gd name="connsiteY2" fmla="*/ 190500 h 190500"/>
                <a:gd name="connsiteX3" fmla="*/ 25717 w 55245"/>
                <a:gd name="connsiteY3" fmla="*/ 0 h 190500"/>
                <a:gd name="connsiteX0" fmla="*/ 25717 w 55245"/>
                <a:gd name="connsiteY0" fmla="*/ 0 h 181927"/>
                <a:gd name="connsiteX1" fmla="*/ 0 w 55245"/>
                <a:gd name="connsiteY1" fmla="*/ 181927 h 181927"/>
                <a:gd name="connsiteX2" fmla="*/ 55245 w 55245"/>
                <a:gd name="connsiteY2" fmla="*/ 181927 h 181927"/>
                <a:gd name="connsiteX3" fmla="*/ 25717 w 55245"/>
                <a:gd name="connsiteY3" fmla="*/ 0 h 181927"/>
                <a:gd name="connsiteX0" fmla="*/ 25717 w 55245"/>
                <a:gd name="connsiteY0" fmla="*/ 207 h 182134"/>
                <a:gd name="connsiteX1" fmla="*/ 0 w 55245"/>
                <a:gd name="connsiteY1" fmla="*/ 182134 h 182134"/>
                <a:gd name="connsiteX2" fmla="*/ 55245 w 55245"/>
                <a:gd name="connsiteY2" fmla="*/ 182134 h 182134"/>
                <a:gd name="connsiteX3" fmla="*/ 25717 w 55245"/>
                <a:gd name="connsiteY3" fmla="*/ 207 h 182134"/>
                <a:gd name="connsiteX0" fmla="*/ 25717 w 55423"/>
                <a:gd name="connsiteY0" fmla="*/ 222 h 213334"/>
                <a:gd name="connsiteX1" fmla="*/ 0 w 55423"/>
                <a:gd name="connsiteY1" fmla="*/ 182149 h 213334"/>
                <a:gd name="connsiteX2" fmla="*/ 55245 w 55423"/>
                <a:gd name="connsiteY2" fmla="*/ 182149 h 213334"/>
                <a:gd name="connsiteX3" fmla="*/ 25717 w 55423"/>
                <a:gd name="connsiteY3" fmla="*/ 222 h 213334"/>
                <a:gd name="connsiteX0" fmla="*/ 32064 w 61765"/>
                <a:gd name="connsiteY0" fmla="*/ 222 h 234062"/>
                <a:gd name="connsiteX1" fmla="*/ 6347 w 61765"/>
                <a:gd name="connsiteY1" fmla="*/ 182149 h 234062"/>
                <a:gd name="connsiteX2" fmla="*/ 61592 w 61765"/>
                <a:gd name="connsiteY2" fmla="*/ 182149 h 234062"/>
                <a:gd name="connsiteX3" fmla="*/ 32064 w 61765"/>
                <a:gd name="connsiteY3" fmla="*/ 222 h 234062"/>
                <a:gd name="connsiteX0" fmla="*/ 23650 w 53432"/>
                <a:gd name="connsiteY0" fmla="*/ 13 h 226867"/>
                <a:gd name="connsiteX1" fmla="*/ 5553 w 53432"/>
                <a:gd name="connsiteY1" fmla="*/ 191465 h 226867"/>
                <a:gd name="connsiteX2" fmla="*/ 53178 w 53432"/>
                <a:gd name="connsiteY2" fmla="*/ 181940 h 226867"/>
                <a:gd name="connsiteX3" fmla="*/ 23650 w 53432"/>
                <a:gd name="connsiteY3" fmla="*/ 13 h 226867"/>
                <a:gd name="connsiteX0" fmla="*/ 19955 w 49737"/>
                <a:gd name="connsiteY0" fmla="*/ 13 h 231048"/>
                <a:gd name="connsiteX1" fmla="*/ 1858 w 49737"/>
                <a:gd name="connsiteY1" fmla="*/ 191465 h 231048"/>
                <a:gd name="connsiteX2" fmla="*/ 49483 w 49737"/>
                <a:gd name="connsiteY2" fmla="*/ 181940 h 231048"/>
                <a:gd name="connsiteX3" fmla="*/ 19955 w 49737"/>
                <a:gd name="connsiteY3" fmla="*/ 13 h 231048"/>
                <a:gd name="connsiteX0" fmla="*/ 19955 w 49494"/>
                <a:gd name="connsiteY0" fmla="*/ 15 h 241302"/>
                <a:gd name="connsiteX1" fmla="*/ 1858 w 49494"/>
                <a:gd name="connsiteY1" fmla="*/ 191467 h 241302"/>
                <a:gd name="connsiteX2" fmla="*/ 49483 w 49494"/>
                <a:gd name="connsiteY2" fmla="*/ 181942 h 241302"/>
                <a:gd name="connsiteX3" fmla="*/ 19955 w 49494"/>
                <a:gd name="connsiteY3" fmla="*/ 15 h 241302"/>
                <a:gd name="connsiteX0" fmla="*/ 19955 w 49494"/>
                <a:gd name="connsiteY0" fmla="*/ 15 h 239739"/>
                <a:gd name="connsiteX1" fmla="*/ 1858 w 49494"/>
                <a:gd name="connsiteY1" fmla="*/ 191467 h 239739"/>
                <a:gd name="connsiteX2" fmla="*/ 49483 w 49494"/>
                <a:gd name="connsiteY2" fmla="*/ 181942 h 239739"/>
                <a:gd name="connsiteX3" fmla="*/ 19955 w 49494"/>
                <a:gd name="connsiteY3" fmla="*/ 15 h 239739"/>
                <a:gd name="connsiteX0" fmla="*/ 22643 w 52508"/>
                <a:gd name="connsiteY0" fmla="*/ 2 h 226261"/>
                <a:gd name="connsiteX1" fmla="*/ 1688 w 52508"/>
                <a:gd name="connsiteY1" fmla="*/ 184786 h 226261"/>
                <a:gd name="connsiteX2" fmla="*/ 52171 w 52508"/>
                <a:gd name="connsiteY2" fmla="*/ 181929 h 226261"/>
                <a:gd name="connsiteX3" fmla="*/ 22643 w 52508"/>
                <a:gd name="connsiteY3" fmla="*/ 2 h 226261"/>
                <a:gd name="connsiteX0" fmla="*/ 22643 w 52508"/>
                <a:gd name="connsiteY0" fmla="*/ 9 h 219749"/>
                <a:gd name="connsiteX1" fmla="*/ 1688 w 52508"/>
                <a:gd name="connsiteY1" fmla="*/ 175268 h 219749"/>
                <a:gd name="connsiteX2" fmla="*/ 52171 w 52508"/>
                <a:gd name="connsiteY2" fmla="*/ 181936 h 219749"/>
                <a:gd name="connsiteX3" fmla="*/ 22643 w 52508"/>
                <a:gd name="connsiteY3" fmla="*/ 9 h 219749"/>
                <a:gd name="connsiteX0" fmla="*/ 21492 w 44775"/>
                <a:gd name="connsiteY0" fmla="*/ 2 h 195605"/>
                <a:gd name="connsiteX1" fmla="*/ 537 w 44775"/>
                <a:gd name="connsiteY1" fmla="*/ 175261 h 195605"/>
                <a:gd name="connsiteX2" fmla="*/ 44352 w 44775"/>
                <a:gd name="connsiteY2" fmla="*/ 172404 h 195605"/>
                <a:gd name="connsiteX3" fmla="*/ 21492 w 44775"/>
                <a:gd name="connsiteY3" fmla="*/ 2 h 1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75" h="195605">
                  <a:moveTo>
                    <a:pt x="21492" y="2"/>
                  </a:moveTo>
                  <a:cubicBezTo>
                    <a:pt x="14190" y="478"/>
                    <a:pt x="-3273" y="146527"/>
                    <a:pt x="537" y="175261"/>
                  </a:cubicBezTo>
                  <a:cubicBezTo>
                    <a:pt x="4347" y="203995"/>
                    <a:pt x="40859" y="201614"/>
                    <a:pt x="44352" y="172404"/>
                  </a:cubicBezTo>
                  <a:cubicBezTo>
                    <a:pt x="47845" y="143194"/>
                    <a:pt x="28794" y="-474"/>
                    <a:pt x="21492" y="2"/>
                  </a:cubicBezTo>
                  <a:close/>
                </a:path>
              </a:pathLst>
            </a:custGeom>
            <a:solidFill>
              <a:srgbClr val="CCAC94"/>
            </a:solidFill>
            <a:ln w="6350">
              <a:solidFill>
                <a:srgbClr val="CCAC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31F8D55-A4E3-4AB4-8F4E-82E7E21736C2}"/>
              </a:ext>
            </a:extLst>
          </p:cNvPr>
          <p:cNvGrpSpPr/>
          <p:nvPr/>
        </p:nvGrpSpPr>
        <p:grpSpPr>
          <a:xfrm>
            <a:off x="6558010" y="1063959"/>
            <a:ext cx="681124" cy="374420"/>
            <a:chOff x="5575655" y="4780735"/>
            <a:chExt cx="707546" cy="374420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AD0AAC88-9E3D-45DD-9002-66F8C0A4FC1D}"/>
                </a:ext>
              </a:extLst>
            </p:cNvPr>
            <p:cNvGrpSpPr/>
            <p:nvPr/>
          </p:nvGrpSpPr>
          <p:grpSpPr>
            <a:xfrm>
              <a:off x="5575655" y="4780735"/>
              <a:ext cx="707546" cy="374420"/>
              <a:chOff x="5575655" y="4780735"/>
              <a:chExt cx="707546" cy="374420"/>
            </a:xfr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0000">
                  <a:srgbClr val="CCAC94"/>
                </a:gs>
              </a:gsLst>
              <a:path path="circle">
                <a:fillToRect l="50000" t="-80000" r="50000" b="180000"/>
              </a:path>
              <a:tileRect/>
            </a:gradFill>
          </p:grpSpPr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40AB1107-3067-4899-AB03-3CA8C25E1DEB}"/>
                  </a:ext>
                </a:extLst>
              </p:cNvPr>
              <p:cNvSpPr/>
              <p:nvPr/>
            </p:nvSpPr>
            <p:spPr>
              <a:xfrm rot="900000">
                <a:off x="5918539" y="4784049"/>
                <a:ext cx="364662" cy="371106"/>
              </a:xfrm>
              <a:custGeom>
                <a:avLst/>
                <a:gdLst>
                  <a:gd name="connsiteX0" fmla="*/ 129391 w 364662"/>
                  <a:gd name="connsiteY0" fmla="*/ 0 h 371106"/>
                  <a:gd name="connsiteX1" fmla="*/ 155616 w 364662"/>
                  <a:gd name="connsiteY1" fmla="*/ 17501 h 371106"/>
                  <a:gd name="connsiteX2" fmla="*/ 155856 w 364662"/>
                  <a:gd name="connsiteY2" fmla="*/ 18436 h 371106"/>
                  <a:gd name="connsiteX3" fmla="*/ 158020 w 364662"/>
                  <a:gd name="connsiteY3" fmla="*/ 19124 h 371106"/>
                  <a:gd name="connsiteX4" fmla="*/ 169242 w 364662"/>
                  <a:gd name="connsiteY4" fmla="*/ 37763 h 371106"/>
                  <a:gd name="connsiteX5" fmla="*/ 357249 w 364662"/>
                  <a:gd name="connsiteY5" fmla="*/ 47539 h 371106"/>
                  <a:gd name="connsiteX6" fmla="*/ 160219 w 364662"/>
                  <a:gd name="connsiteY6" fmla="*/ 188097 h 371106"/>
                  <a:gd name="connsiteX7" fmla="*/ 154931 w 364662"/>
                  <a:gd name="connsiteY7" fmla="*/ 191040 h 371106"/>
                  <a:gd name="connsiteX8" fmla="*/ 156086 w 364662"/>
                  <a:gd name="connsiteY8" fmla="*/ 194752 h 371106"/>
                  <a:gd name="connsiteX9" fmla="*/ 193698 w 364662"/>
                  <a:gd name="connsiteY9" fmla="*/ 246798 h 371106"/>
                  <a:gd name="connsiteX10" fmla="*/ 193031 w 364662"/>
                  <a:gd name="connsiteY10" fmla="*/ 249421 h 371106"/>
                  <a:gd name="connsiteX11" fmla="*/ 205001 w 364662"/>
                  <a:gd name="connsiteY11" fmla="*/ 262423 h 371106"/>
                  <a:gd name="connsiteX12" fmla="*/ 216575 w 364662"/>
                  <a:gd name="connsiteY12" fmla="*/ 307441 h 371106"/>
                  <a:gd name="connsiteX13" fmla="*/ 177059 w 364662"/>
                  <a:gd name="connsiteY13" fmla="*/ 371106 h 371106"/>
                  <a:gd name="connsiteX14" fmla="*/ 149117 w 364662"/>
                  <a:gd name="connsiteY14" fmla="*/ 352459 h 371106"/>
                  <a:gd name="connsiteX15" fmla="*/ 147697 w 364662"/>
                  <a:gd name="connsiteY15" fmla="*/ 346937 h 371106"/>
                  <a:gd name="connsiteX16" fmla="*/ 134821 w 364662"/>
                  <a:gd name="connsiteY16" fmla="*/ 337118 h 371106"/>
                  <a:gd name="connsiteX17" fmla="*/ 39444 w 364662"/>
                  <a:gd name="connsiteY17" fmla="*/ 293061 h 371106"/>
                  <a:gd name="connsiteX18" fmla="*/ 0 w 364662"/>
                  <a:gd name="connsiteY18" fmla="*/ 145854 h 371106"/>
                  <a:gd name="connsiteX19" fmla="*/ 96072 w 364662"/>
                  <a:gd name="connsiteY19" fmla="*/ 33335 h 371106"/>
                  <a:gd name="connsiteX20" fmla="*/ 101291 w 364662"/>
                  <a:gd name="connsiteY20" fmla="*/ 24793 h 371106"/>
                  <a:gd name="connsiteX21" fmla="*/ 103166 w 364662"/>
                  <a:gd name="connsiteY21" fmla="*/ 17501 h 371106"/>
                  <a:gd name="connsiteX22" fmla="*/ 129391 w 364662"/>
                  <a:gd name="connsiteY22" fmla="*/ 0 h 371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4662" h="371106">
                    <a:moveTo>
                      <a:pt x="129391" y="0"/>
                    </a:moveTo>
                    <a:cubicBezTo>
                      <a:pt x="139633" y="0"/>
                      <a:pt x="148904" y="6688"/>
                      <a:pt x="155616" y="17501"/>
                    </a:cubicBezTo>
                    <a:lnTo>
                      <a:pt x="155856" y="18436"/>
                    </a:lnTo>
                    <a:lnTo>
                      <a:pt x="158020" y="19124"/>
                    </a:lnTo>
                    <a:cubicBezTo>
                      <a:pt x="161116" y="22427"/>
                      <a:pt x="164810" y="28432"/>
                      <a:pt x="169242" y="37763"/>
                    </a:cubicBezTo>
                    <a:cubicBezTo>
                      <a:pt x="204694" y="112412"/>
                      <a:pt x="310875" y="5729"/>
                      <a:pt x="357249" y="47539"/>
                    </a:cubicBezTo>
                    <a:cubicBezTo>
                      <a:pt x="403623" y="89349"/>
                      <a:pt x="219626" y="148513"/>
                      <a:pt x="160219" y="188097"/>
                    </a:cubicBezTo>
                    <a:lnTo>
                      <a:pt x="154931" y="191040"/>
                    </a:lnTo>
                    <a:lnTo>
                      <a:pt x="156086" y="194752"/>
                    </a:lnTo>
                    <a:cubicBezTo>
                      <a:pt x="172358" y="230329"/>
                      <a:pt x="178543" y="229493"/>
                      <a:pt x="193698" y="246798"/>
                    </a:cubicBezTo>
                    <a:lnTo>
                      <a:pt x="193031" y="249421"/>
                    </a:lnTo>
                    <a:lnTo>
                      <a:pt x="205001" y="262423"/>
                    </a:lnTo>
                    <a:cubicBezTo>
                      <a:pt x="212152" y="273945"/>
                      <a:pt x="216575" y="289861"/>
                      <a:pt x="216575" y="307441"/>
                    </a:cubicBezTo>
                    <a:cubicBezTo>
                      <a:pt x="216575" y="342602"/>
                      <a:pt x="198883" y="371106"/>
                      <a:pt x="177059" y="371106"/>
                    </a:cubicBezTo>
                    <a:cubicBezTo>
                      <a:pt x="166147" y="371106"/>
                      <a:pt x="156268" y="363980"/>
                      <a:pt x="149117" y="352459"/>
                    </a:cubicBezTo>
                    <a:lnTo>
                      <a:pt x="147697" y="346937"/>
                    </a:lnTo>
                    <a:lnTo>
                      <a:pt x="134821" y="337118"/>
                    </a:lnTo>
                    <a:cubicBezTo>
                      <a:pt x="105430" y="310695"/>
                      <a:pt x="76931" y="279319"/>
                      <a:pt x="39444" y="293061"/>
                    </a:cubicBezTo>
                    <a:lnTo>
                      <a:pt x="0" y="145854"/>
                    </a:lnTo>
                    <a:cubicBezTo>
                      <a:pt x="38630" y="125642"/>
                      <a:pt x="71378" y="103720"/>
                      <a:pt x="96072" y="33335"/>
                    </a:cubicBezTo>
                    <a:lnTo>
                      <a:pt x="101291" y="24793"/>
                    </a:lnTo>
                    <a:lnTo>
                      <a:pt x="103166" y="17501"/>
                    </a:lnTo>
                    <a:cubicBezTo>
                      <a:pt x="109878" y="6688"/>
                      <a:pt x="119150" y="0"/>
                      <a:pt x="129391" y="0"/>
                    </a:cubicBezTo>
                    <a:close/>
                  </a:path>
                </a:pathLst>
              </a:custGeom>
              <a:grpFill/>
              <a:ln w="6350">
                <a:solidFill>
                  <a:srgbClr val="CCAC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83BC0024-2E0F-4253-8381-204B113259A7}"/>
                  </a:ext>
                </a:extLst>
              </p:cNvPr>
              <p:cNvSpPr/>
              <p:nvPr/>
            </p:nvSpPr>
            <p:spPr>
              <a:xfrm rot="20794239" flipH="1">
                <a:off x="5575655" y="4780735"/>
                <a:ext cx="367099" cy="371106"/>
              </a:xfrm>
              <a:custGeom>
                <a:avLst/>
                <a:gdLst>
                  <a:gd name="connsiteX0" fmla="*/ 129391 w 364662"/>
                  <a:gd name="connsiteY0" fmla="*/ 0 h 371106"/>
                  <a:gd name="connsiteX1" fmla="*/ 155616 w 364662"/>
                  <a:gd name="connsiteY1" fmla="*/ 17501 h 371106"/>
                  <a:gd name="connsiteX2" fmla="*/ 155856 w 364662"/>
                  <a:gd name="connsiteY2" fmla="*/ 18436 h 371106"/>
                  <a:gd name="connsiteX3" fmla="*/ 158020 w 364662"/>
                  <a:gd name="connsiteY3" fmla="*/ 19124 h 371106"/>
                  <a:gd name="connsiteX4" fmla="*/ 169242 w 364662"/>
                  <a:gd name="connsiteY4" fmla="*/ 37763 h 371106"/>
                  <a:gd name="connsiteX5" fmla="*/ 357249 w 364662"/>
                  <a:gd name="connsiteY5" fmla="*/ 47539 h 371106"/>
                  <a:gd name="connsiteX6" fmla="*/ 160219 w 364662"/>
                  <a:gd name="connsiteY6" fmla="*/ 188097 h 371106"/>
                  <a:gd name="connsiteX7" fmla="*/ 154931 w 364662"/>
                  <a:gd name="connsiteY7" fmla="*/ 191040 h 371106"/>
                  <a:gd name="connsiteX8" fmla="*/ 156086 w 364662"/>
                  <a:gd name="connsiteY8" fmla="*/ 194752 h 371106"/>
                  <a:gd name="connsiteX9" fmla="*/ 193698 w 364662"/>
                  <a:gd name="connsiteY9" fmla="*/ 246798 h 371106"/>
                  <a:gd name="connsiteX10" fmla="*/ 193031 w 364662"/>
                  <a:gd name="connsiteY10" fmla="*/ 249421 h 371106"/>
                  <a:gd name="connsiteX11" fmla="*/ 205001 w 364662"/>
                  <a:gd name="connsiteY11" fmla="*/ 262423 h 371106"/>
                  <a:gd name="connsiteX12" fmla="*/ 216575 w 364662"/>
                  <a:gd name="connsiteY12" fmla="*/ 307441 h 371106"/>
                  <a:gd name="connsiteX13" fmla="*/ 177059 w 364662"/>
                  <a:gd name="connsiteY13" fmla="*/ 371106 h 371106"/>
                  <a:gd name="connsiteX14" fmla="*/ 149117 w 364662"/>
                  <a:gd name="connsiteY14" fmla="*/ 352459 h 371106"/>
                  <a:gd name="connsiteX15" fmla="*/ 147697 w 364662"/>
                  <a:gd name="connsiteY15" fmla="*/ 346937 h 371106"/>
                  <a:gd name="connsiteX16" fmla="*/ 134821 w 364662"/>
                  <a:gd name="connsiteY16" fmla="*/ 337118 h 371106"/>
                  <a:gd name="connsiteX17" fmla="*/ 39444 w 364662"/>
                  <a:gd name="connsiteY17" fmla="*/ 293061 h 371106"/>
                  <a:gd name="connsiteX18" fmla="*/ 0 w 364662"/>
                  <a:gd name="connsiteY18" fmla="*/ 145854 h 371106"/>
                  <a:gd name="connsiteX19" fmla="*/ 96072 w 364662"/>
                  <a:gd name="connsiteY19" fmla="*/ 33335 h 371106"/>
                  <a:gd name="connsiteX20" fmla="*/ 101291 w 364662"/>
                  <a:gd name="connsiteY20" fmla="*/ 24793 h 371106"/>
                  <a:gd name="connsiteX21" fmla="*/ 103166 w 364662"/>
                  <a:gd name="connsiteY21" fmla="*/ 17501 h 371106"/>
                  <a:gd name="connsiteX22" fmla="*/ 129391 w 364662"/>
                  <a:gd name="connsiteY22" fmla="*/ 0 h 371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4662" h="371106">
                    <a:moveTo>
                      <a:pt x="129391" y="0"/>
                    </a:moveTo>
                    <a:cubicBezTo>
                      <a:pt x="139633" y="0"/>
                      <a:pt x="148904" y="6688"/>
                      <a:pt x="155616" y="17501"/>
                    </a:cubicBezTo>
                    <a:lnTo>
                      <a:pt x="155856" y="18436"/>
                    </a:lnTo>
                    <a:lnTo>
                      <a:pt x="158020" y="19124"/>
                    </a:lnTo>
                    <a:cubicBezTo>
                      <a:pt x="161116" y="22427"/>
                      <a:pt x="164810" y="28432"/>
                      <a:pt x="169242" y="37763"/>
                    </a:cubicBezTo>
                    <a:cubicBezTo>
                      <a:pt x="204694" y="112412"/>
                      <a:pt x="310875" y="5729"/>
                      <a:pt x="357249" y="47539"/>
                    </a:cubicBezTo>
                    <a:cubicBezTo>
                      <a:pt x="403623" y="89349"/>
                      <a:pt x="219626" y="148513"/>
                      <a:pt x="160219" y="188097"/>
                    </a:cubicBezTo>
                    <a:lnTo>
                      <a:pt x="154931" y="191040"/>
                    </a:lnTo>
                    <a:lnTo>
                      <a:pt x="156086" y="194752"/>
                    </a:lnTo>
                    <a:cubicBezTo>
                      <a:pt x="172358" y="230329"/>
                      <a:pt x="178543" y="229493"/>
                      <a:pt x="193698" y="246798"/>
                    </a:cubicBezTo>
                    <a:lnTo>
                      <a:pt x="193031" y="249421"/>
                    </a:lnTo>
                    <a:lnTo>
                      <a:pt x="205001" y="262423"/>
                    </a:lnTo>
                    <a:cubicBezTo>
                      <a:pt x="212152" y="273945"/>
                      <a:pt x="216575" y="289861"/>
                      <a:pt x="216575" y="307441"/>
                    </a:cubicBezTo>
                    <a:cubicBezTo>
                      <a:pt x="216575" y="342602"/>
                      <a:pt x="198883" y="371106"/>
                      <a:pt x="177059" y="371106"/>
                    </a:cubicBezTo>
                    <a:cubicBezTo>
                      <a:pt x="166147" y="371106"/>
                      <a:pt x="156268" y="363980"/>
                      <a:pt x="149117" y="352459"/>
                    </a:cubicBezTo>
                    <a:lnTo>
                      <a:pt x="147697" y="346937"/>
                    </a:lnTo>
                    <a:lnTo>
                      <a:pt x="134821" y="337118"/>
                    </a:lnTo>
                    <a:cubicBezTo>
                      <a:pt x="105430" y="310695"/>
                      <a:pt x="76931" y="279319"/>
                      <a:pt x="39444" y="293061"/>
                    </a:cubicBezTo>
                    <a:lnTo>
                      <a:pt x="0" y="145854"/>
                    </a:lnTo>
                    <a:cubicBezTo>
                      <a:pt x="38630" y="125642"/>
                      <a:pt x="71378" y="103720"/>
                      <a:pt x="96072" y="33335"/>
                    </a:cubicBezTo>
                    <a:lnTo>
                      <a:pt x="101291" y="24793"/>
                    </a:lnTo>
                    <a:lnTo>
                      <a:pt x="103166" y="17501"/>
                    </a:lnTo>
                    <a:cubicBezTo>
                      <a:pt x="109878" y="6688"/>
                      <a:pt x="119150" y="0"/>
                      <a:pt x="129391" y="0"/>
                    </a:cubicBezTo>
                    <a:close/>
                  </a:path>
                </a:pathLst>
              </a:custGeom>
              <a:grpFill/>
              <a:ln w="6350">
                <a:solidFill>
                  <a:srgbClr val="CCAC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AD7B8B2D-80E6-40F8-93F6-431BB65B0693}"/>
                </a:ext>
              </a:extLst>
            </p:cNvPr>
            <p:cNvSpPr/>
            <p:nvPr/>
          </p:nvSpPr>
          <p:spPr>
            <a:xfrm>
              <a:off x="5907905" y="4883467"/>
              <a:ext cx="50935" cy="206681"/>
            </a:xfrm>
            <a:custGeom>
              <a:avLst/>
              <a:gdLst>
                <a:gd name="connsiteX0" fmla="*/ 25717 w 55245"/>
                <a:gd name="connsiteY0" fmla="*/ 0 h 190500"/>
                <a:gd name="connsiteX1" fmla="*/ 0 w 55245"/>
                <a:gd name="connsiteY1" fmla="*/ 190500 h 190500"/>
                <a:gd name="connsiteX2" fmla="*/ 55245 w 55245"/>
                <a:gd name="connsiteY2" fmla="*/ 190500 h 190500"/>
                <a:gd name="connsiteX3" fmla="*/ 25717 w 55245"/>
                <a:gd name="connsiteY3" fmla="*/ 0 h 190500"/>
                <a:gd name="connsiteX0" fmla="*/ 25717 w 55245"/>
                <a:gd name="connsiteY0" fmla="*/ 0 h 181927"/>
                <a:gd name="connsiteX1" fmla="*/ 0 w 55245"/>
                <a:gd name="connsiteY1" fmla="*/ 181927 h 181927"/>
                <a:gd name="connsiteX2" fmla="*/ 55245 w 55245"/>
                <a:gd name="connsiteY2" fmla="*/ 181927 h 181927"/>
                <a:gd name="connsiteX3" fmla="*/ 25717 w 55245"/>
                <a:gd name="connsiteY3" fmla="*/ 0 h 181927"/>
                <a:gd name="connsiteX0" fmla="*/ 25717 w 55245"/>
                <a:gd name="connsiteY0" fmla="*/ 207 h 182134"/>
                <a:gd name="connsiteX1" fmla="*/ 0 w 55245"/>
                <a:gd name="connsiteY1" fmla="*/ 182134 h 182134"/>
                <a:gd name="connsiteX2" fmla="*/ 55245 w 55245"/>
                <a:gd name="connsiteY2" fmla="*/ 182134 h 182134"/>
                <a:gd name="connsiteX3" fmla="*/ 25717 w 55245"/>
                <a:gd name="connsiteY3" fmla="*/ 207 h 182134"/>
                <a:gd name="connsiteX0" fmla="*/ 25717 w 55423"/>
                <a:gd name="connsiteY0" fmla="*/ 222 h 213334"/>
                <a:gd name="connsiteX1" fmla="*/ 0 w 55423"/>
                <a:gd name="connsiteY1" fmla="*/ 182149 h 213334"/>
                <a:gd name="connsiteX2" fmla="*/ 55245 w 55423"/>
                <a:gd name="connsiteY2" fmla="*/ 182149 h 213334"/>
                <a:gd name="connsiteX3" fmla="*/ 25717 w 55423"/>
                <a:gd name="connsiteY3" fmla="*/ 222 h 213334"/>
                <a:gd name="connsiteX0" fmla="*/ 32064 w 61765"/>
                <a:gd name="connsiteY0" fmla="*/ 222 h 234062"/>
                <a:gd name="connsiteX1" fmla="*/ 6347 w 61765"/>
                <a:gd name="connsiteY1" fmla="*/ 182149 h 234062"/>
                <a:gd name="connsiteX2" fmla="*/ 61592 w 61765"/>
                <a:gd name="connsiteY2" fmla="*/ 182149 h 234062"/>
                <a:gd name="connsiteX3" fmla="*/ 32064 w 61765"/>
                <a:gd name="connsiteY3" fmla="*/ 222 h 234062"/>
                <a:gd name="connsiteX0" fmla="*/ 23650 w 53432"/>
                <a:gd name="connsiteY0" fmla="*/ 13 h 226867"/>
                <a:gd name="connsiteX1" fmla="*/ 5553 w 53432"/>
                <a:gd name="connsiteY1" fmla="*/ 191465 h 226867"/>
                <a:gd name="connsiteX2" fmla="*/ 53178 w 53432"/>
                <a:gd name="connsiteY2" fmla="*/ 181940 h 226867"/>
                <a:gd name="connsiteX3" fmla="*/ 23650 w 53432"/>
                <a:gd name="connsiteY3" fmla="*/ 13 h 226867"/>
                <a:gd name="connsiteX0" fmla="*/ 19955 w 49737"/>
                <a:gd name="connsiteY0" fmla="*/ 13 h 231048"/>
                <a:gd name="connsiteX1" fmla="*/ 1858 w 49737"/>
                <a:gd name="connsiteY1" fmla="*/ 191465 h 231048"/>
                <a:gd name="connsiteX2" fmla="*/ 49483 w 49737"/>
                <a:gd name="connsiteY2" fmla="*/ 181940 h 231048"/>
                <a:gd name="connsiteX3" fmla="*/ 19955 w 49737"/>
                <a:gd name="connsiteY3" fmla="*/ 13 h 231048"/>
                <a:gd name="connsiteX0" fmla="*/ 19955 w 49494"/>
                <a:gd name="connsiteY0" fmla="*/ 15 h 241302"/>
                <a:gd name="connsiteX1" fmla="*/ 1858 w 49494"/>
                <a:gd name="connsiteY1" fmla="*/ 191467 h 241302"/>
                <a:gd name="connsiteX2" fmla="*/ 49483 w 49494"/>
                <a:gd name="connsiteY2" fmla="*/ 181942 h 241302"/>
                <a:gd name="connsiteX3" fmla="*/ 19955 w 49494"/>
                <a:gd name="connsiteY3" fmla="*/ 15 h 241302"/>
                <a:gd name="connsiteX0" fmla="*/ 19955 w 49494"/>
                <a:gd name="connsiteY0" fmla="*/ 15 h 239739"/>
                <a:gd name="connsiteX1" fmla="*/ 1858 w 49494"/>
                <a:gd name="connsiteY1" fmla="*/ 191467 h 239739"/>
                <a:gd name="connsiteX2" fmla="*/ 49483 w 49494"/>
                <a:gd name="connsiteY2" fmla="*/ 181942 h 239739"/>
                <a:gd name="connsiteX3" fmla="*/ 19955 w 49494"/>
                <a:gd name="connsiteY3" fmla="*/ 15 h 239739"/>
                <a:gd name="connsiteX0" fmla="*/ 22643 w 52508"/>
                <a:gd name="connsiteY0" fmla="*/ 2 h 226261"/>
                <a:gd name="connsiteX1" fmla="*/ 1688 w 52508"/>
                <a:gd name="connsiteY1" fmla="*/ 184786 h 226261"/>
                <a:gd name="connsiteX2" fmla="*/ 52171 w 52508"/>
                <a:gd name="connsiteY2" fmla="*/ 181929 h 226261"/>
                <a:gd name="connsiteX3" fmla="*/ 22643 w 52508"/>
                <a:gd name="connsiteY3" fmla="*/ 2 h 226261"/>
                <a:gd name="connsiteX0" fmla="*/ 22643 w 52508"/>
                <a:gd name="connsiteY0" fmla="*/ 9 h 219749"/>
                <a:gd name="connsiteX1" fmla="*/ 1688 w 52508"/>
                <a:gd name="connsiteY1" fmla="*/ 175268 h 219749"/>
                <a:gd name="connsiteX2" fmla="*/ 52171 w 52508"/>
                <a:gd name="connsiteY2" fmla="*/ 181936 h 219749"/>
                <a:gd name="connsiteX3" fmla="*/ 22643 w 52508"/>
                <a:gd name="connsiteY3" fmla="*/ 9 h 219749"/>
                <a:gd name="connsiteX0" fmla="*/ 21492 w 44775"/>
                <a:gd name="connsiteY0" fmla="*/ 2 h 195605"/>
                <a:gd name="connsiteX1" fmla="*/ 537 w 44775"/>
                <a:gd name="connsiteY1" fmla="*/ 175261 h 195605"/>
                <a:gd name="connsiteX2" fmla="*/ 44352 w 44775"/>
                <a:gd name="connsiteY2" fmla="*/ 172404 h 195605"/>
                <a:gd name="connsiteX3" fmla="*/ 21492 w 44775"/>
                <a:gd name="connsiteY3" fmla="*/ 2 h 1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75" h="195605">
                  <a:moveTo>
                    <a:pt x="21492" y="2"/>
                  </a:moveTo>
                  <a:cubicBezTo>
                    <a:pt x="14190" y="478"/>
                    <a:pt x="-3273" y="146527"/>
                    <a:pt x="537" y="175261"/>
                  </a:cubicBezTo>
                  <a:cubicBezTo>
                    <a:pt x="4347" y="203995"/>
                    <a:pt x="40859" y="201614"/>
                    <a:pt x="44352" y="172404"/>
                  </a:cubicBezTo>
                  <a:cubicBezTo>
                    <a:pt x="47845" y="143194"/>
                    <a:pt x="28794" y="-474"/>
                    <a:pt x="21492" y="2"/>
                  </a:cubicBezTo>
                  <a:close/>
                </a:path>
              </a:pathLst>
            </a:custGeom>
            <a:solidFill>
              <a:srgbClr val="CCAC94"/>
            </a:solidFill>
            <a:ln w="6350">
              <a:solidFill>
                <a:srgbClr val="CCAC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63231322-7FA8-452D-9B5A-BB34CC592053}"/>
              </a:ext>
            </a:extLst>
          </p:cNvPr>
          <p:cNvGrpSpPr/>
          <p:nvPr/>
        </p:nvGrpSpPr>
        <p:grpSpPr>
          <a:xfrm>
            <a:off x="6596244" y="804950"/>
            <a:ext cx="604656" cy="374420"/>
            <a:chOff x="5575655" y="4780735"/>
            <a:chExt cx="707546" cy="374420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6A0831A8-BC5E-4F52-BC97-1ADCA853D57D}"/>
                </a:ext>
              </a:extLst>
            </p:cNvPr>
            <p:cNvGrpSpPr/>
            <p:nvPr/>
          </p:nvGrpSpPr>
          <p:grpSpPr>
            <a:xfrm>
              <a:off x="5575655" y="4780735"/>
              <a:ext cx="707546" cy="374420"/>
              <a:chOff x="5575655" y="4780735"/>
              <a:chExt cx="707546" cy="374420"/>
            </a:xfr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0000">
                  <a:srgbClr val="CCAC94"/>
                </a:gs>
              </a:gsLst>
              <a:path path="circle">
                <a:fillToRect l="50000" t="-80000" r="50000" b="180000"/>
              </a:path>
              <a:tileRect/>
            </a:gradFill>
          </p:grpSpPr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18A9962C-31E9-42FA-8043-0DC4606F4B26}"/>
                  </a:ext>
                </a:extLst>
              </p:cNvPr>
              <p:cNvSpPr/>
              <p:nvPr/>
            </p:nvSpPr>
            <p:spPr>
              <a:xfrm rot="900000">
                <a:off x="5918539" y="4784049"/>
                <a:ext cx="364662" cy="371106"/>
              </a:xfrm>
              <a:custGeom>
                <a:avLst/>
                <a:gdLst>
                  <a:gd name="connsiteX0" fmla="*/ 129391 w 364662"/>
                  <a:gd name="connsiteY0" fmla="*/ 0 h 371106"/>
                  <a:gd name="connsiteX1" fmla="*/ 155616 w 364662"/>
                  <a:gd name="connsiteY1" fmla="*/ 17501 h 371106"/>
                  <a:gd name="connsiteX2" fmla="*/ 155856 w 364662"/>
                  <a:gd name="connsiteY2" fmla="*/ 18436 h 371106"/>
                  <a:gd name="connsiteX3" fmla="*/ 158020 w 364662"/>
                  <a:gd name="connsiteY3" fmla="*/ 19124 h 371106"/>
                  <a:gd name="connsiteX4" fmla="*/ 169242 w 364662"/>
                  <a:gd name="connsiteY4" fmla="*/ 37763 h 371106"/>
                  <a:gd name="connsiteX5" fmla="*/ 357249 w 364662"/>
                  <a:gd name="connsiteY5" fmla="*/ 47539 h 371106"/>
                  <a:gd name="connsiteX6" fmla="*/ 160219 w 364662"/>
                  <a:gd name="connsiteY6" fmla="*/ 188097 h 371106"/>
                  <a:gd name="connsiteX7" fmla="*/ 154931 w 364662"/>
                  <a:gd name="connsiteY7" fmla="*/ 191040 h 371106"/>
                  <a:gd name="connsiteX8" fmla="*/ 156086 w 364662"/>
                  <a:gd name="connsiteY8" fmla="*/ 194752 h 371106"/>
                  <a:gd name="connsiteX9" fmla="*/ 193698 w 364662"/>
                  <a:gd name="connsiteY9" fmla="*/ 246798 h 371106"/>
                  <a:gd name="connsiteX10" fmla="*/ 193031 w 364662"/>
                  <a:gd name="connsiteY10" fmla="*/ 249421 h 371106"/>
                  <a:gd name="connsiteX11" fmla="*/ 205001 w 364662"/>
                  <a:gd name="connsiteY11" fmla="*/ 262423 h 371106"/>
                  <a:gd name="connsiteX12" fmla="*/ 216575 w 364662"/>
                  <a:gd name="connsiteY12" fmla="*/ 307441 h 371106"/>
                  <a:gd name="connsiteX13" fmla="*/ 177059 w 364662"/>
                  <a:gd name="connsiteY13" fmla="*/ 371106 h 371106"/>
                  <a:gd name="connsiteX14" fmla="*/ 149117 w 364662"/>
                  <a:gd name="connsiteY14" fmla="*/ 352459 h 371106"/>
                  <a:gd name="connsiteX15" fmla="*/ 147697 w 364662"/>
                  <a:gd name="connsiteY15" fmla="*/ 346937 h 371106"/>
                  <a:gd name="connsiteX16" fmla="*/ 134821 w 364662"/>
                  <a:gd name="connsiteY16" fmla="*/ 337118 h 371106"/>
                  <a:gd name="connsiteX17" fmla="*/ 39444 w 364662"/>
                  <a:gd name="connsiteY17" fmla="*/ 293061 h 371106"/>
                  <a:gd name="connsiteX18" fmla="*/ 0 w 364662"/>
                  <a:gd name="connsiteY18" fmla="*/ 145854 h 371106"/>
                  <a:gd name="connsiteX19" fmla="*/ 96072 w 364662"/>
                  <a:gd name="connsiteY19" fmla="*/ 33335 h 371106"/>
                  <a:gd name="connsiteX20" fmla="*/ 101291 w 364662"/>
                  <a:gd name="connsiteY20" fmla="*/ 24793 h 371106"/>
                  <a:gd name="connsiteX21" fmla="*/ 103166 w 364662"/>
                  <a:gd name="connsiteY21" fmla="*/ 17501 h 371106"/>
                  <a:gd name="connsiteX22" fmla="*/ 129391 w 364662"/>
                  <a:gd name="connsiteY22" fmla="*/ 0 h 371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4662" h="371106">
                    <a:moveTo>
                      <a:pt x="129391" y="0"/>
                    </a:moveTo>
                    <a:cubicBezTo>
                      <a:pt x="139633" y="0"/>
                      <a:pt x="148904" y="6688"/>
                      <a:pt x="155616" y="17501"/>
                    </a:cubicBezTo>
                    <a:lnTo>
                      <a:pt x="155856" y="18436"/>
                    </a:lnTo>
                    <a:lnTo>
                      <a:pt x="158020" y="19124"/>
                    </a:lnTo>
                    <a:cubicBezTo>
                      <a:pt x="161116" y="22427"/>
                      <a:pt x="164810" y="28432"/>
                      <a:pt x="169242" y="37763"/>
                    </a:cubicBezTo>
                    <a:cubicBezTo>
                      <a:pt x="204694" y="112412"/>
                      <a:pt x="310875" y="5729"/>
                      <a:pt x="357249" y="47539"/>
                    </a:cubicBezTo>
                    <a:cubicBezTo>
                      <a:pt x="403623" y="89349"/>
                      <a:pt x="219626" y="148513"/>
                      <a:pt x="160219" y="188097"/>
                    </a:cubicBezTo>
                    <a:lnTo>
                      <a:pt x="154931" y="191040"/>
                    </a:lnTo>
                    <a:lnTo>
                      <a:pt x="156086" y="194752"/>
                    </a:lnTo>
                    <a:cubicBezTo>
                      <a:pt x="172358" y="230329"/>
                      <a:pt x="178543" y="229493"/>
                      <a:pt x="193698" y="246798"/>
                    </a:cubicBezTo>
                    <a:lnTo>
                      <a:pt x="193031" y="249421"/>
                    </a:lnTo>
                    <a:lnTo>
                      <a:pt x="205001" y="262423"/>
                    </a:lnTo>
                    <a:cubicBezTo>
                      <a:pt x="212152" y="273945"/>
                      <a:pt x="216575" y="289861"/>
                      <a:pt x="216575" y="307441"/>
                    </a:cubicBezTo>
                    <a:cubicBezTo>
                      <a:pt x="216575" y="342602"/>
                      <a:pt x="198883" y="371106"/>
                      <a:pt x="177059" y="371106"/>
                    </a:cubicBezTo>
                    <a:cubicBezTo>
                      <a:pt x="166147" y="371106"/>
                      <a:pt x="156268" y="363980"/>
                      <a:pt x="149117" y="352459"/>
                    </a:cubicBezTo>
                    <a:lnTo>
                      <a:pt x="147697" y="346937"/>
                    </a:lnTo>
                    <a:lnTo>
                      <a:pt x="134821" y="337118"/>
                    </a:lnTo>
                    <a:cubicBezTo>
                      <a:pt x="105430" y="310695"/>
                      <a:pt x="76931" y="279319"/>
                      <a:pt x="39444" y="293061"/>
                    </a:cubicBezTo>
                    <a:lnTo>
                      <a:pt x="0" y="145854"/>
                    </a:lnTo>
                    <a:cubicBezTo>
                      <a:pt x="38630" y="125642"/>
                      <a:pt x="71378" y="103720"/>
                      <a:pt x="96072" y="33335"/>
                    </a:cubicBezTo>
                    <a:lnTo>
                      <a:pt x="101291" y="24793"/>
                    </a:lnTo>
                    <a:lnTo>
                      <a:pt x="103166" y="17501"/>
                    </a:lnTo>
                    <a:cubicBezTo>
                      <a:pt x="109878" y="6688"/>
                      <a:pt x="119150" y="0"/>
                      <a:pt x="129391" y="0"/>
                    </a:cubicBezTo>
                    <a:close/>
                  </a:path>
                </a:pathLst>
              </a:custGeom>
              <a:grpFill/>
              <a:ln w="6350">
                <a:solidFill>
                  <a:srgbClr val="CCAC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C614B9AD-FBA8-4561-B800-FF3CF7D8DA92}"/>
                  </a:ext>
                </a:extLst>
              </p:cNvPr>
              <p:cNvSpPr/>
              <p:nvPr/>
            </p:nvSpPr>
            <p:spPr>
              <a:xfrm rot="20794239" flipH="1">
                <a:off x="5575655" y="4780735"/>
                <a:ext cx="367099" cy="371106"/>
              </a:xfrm>
              <a:custGeom>
                <a:avLst/>
                <a:gdLst>
                  <a:gd name="connsiteX0" fmla="*/ 129391 w 364662"/>
                  <a:gd name="connsiteY0" fmla="*/ 0 h 371106"/>
                  <a:gd name="connsiteX1" fmla="*/ 155616 w 364662"/>
                  <a:gd name="connsiteY1" fmla="*/ 17501 h 371106"/>
                  <a:gd name="connsiteX2" fmla="*/ 155856 w 364662"/>
                  <a:gd name="connsiteY2" fmla="*/ 18436 h 371106"/>
                  <a:gd name="connsiteX3" fmla="*/ 158020 w 364662"/>
                  <a:gd name="connsiteY3" fmla="*/ 19124 h 371106"/>
                  <a:gd name="connsiteX4" fmla="*/ 169242 w 364662"/>
                  <a:gd name="connsiteY4" fmla="*/ 37763 h 371106"/>
                  <a:gd name="connsiteX5" fmla="*/ 357249 w 364662"/>
                  <a:gd name="connsiteY5" fmla="*/ 47539 h 371106"/>
                  <a:gd name="connsiteX6" fmla="*/ 160219 w 364662"/>
                  <a:gd name="connsiteY6" fmla="*/ 188097 h 371106"/>
                  <a:gd name="connsiteX7" fmla="*/ 154931 w 364662"/>
                  <a:gd name="connsiteY7" fmla="*/ 191040 h 371106"/>
                  <a:gd name="connsiteX8" fmla="*/ 156086 w 364662"/>
                  <a:gd name="connsiteY8" fmla="*/ 194752 h 371106"/>
                  <a:gd name="connsiteX9" fmla="*/ 193698 w 364662"/>
                  <a:gd name="connsiteY9" fmla="*/ 246798 h 371106"/>
                  <a:gd name="connsiteX10" fmla="*/ 193031 w 364662"/>
                  <a:gd name="connsiteY10" fmla="*/ 249421 h 371106"/>
                  <a:gd name="connsiteX11" fmla="*/ 205001 w 364662"/>
                  <a:gd name="connsiteY11" fmla="*/ 262423 h 371106"/>
                  <a:gd name="connsiteX12" fmla="*/ 216575 w 364662"/>
                  <a:gd name="connsiteY12" fmla="*/ 307441 h 371106"/>
                  <a:gd name="connsiteX13" fmla="*/ 177059 w 364662"/>
                  <a:gd name="connsiteY13" fmla="*/ 371106 h 371106"/>
                  <a:gd name="connsiteX14" fmla="*/ 149117 w 364662"/>
                  <a:gd name="connsiteY14" fmla="*/ 352459 h 371106"/>
                  <a:gd name="connsiteX15" fmla="*/ 147697 w 364662"/>
                  <a:gd name="connsiteY15" fmla="*/ 346937 h 371106"/>
                  <a:gd name="connsiteX16" fmla="*/ 134821 w 364662"/>
                  <a:gd name="connsiteY16" fmla="*/ 337118 h 371106"/>
                  <a:gd name="connsiteX17" fmla="*/ 39444 w 364662"/>
                  <a:gd name="connsiteY17" fmla="*/ 293061 h 371106"/>
                  <a:gd name="connsiteX18" fmla="*/ 0 w 364662"/>
                  <a:gd name="connsiteY18" fmla="*/ 145854 h 371106"/>
                  <a:gd name="connsiteX19" fmla="*/ 96072 w 364662"/>
                  <a:gd name="connsiteY19" fmla="*/ 33335 h 371106"/>
                  <a:gd name="connsiteX20" fmla="*/ 101291 w 364662"/>
                  <a:gd name="connsiteY20" fmla="*/ 24793 h 371106"/>
                  <a:gd name="connsiteX21" fmla="*/ 103166 w 364662"/>
                  <a:gd name="connsiteY21" fmla="*/ 17501 h 371106"/>
                  <a:gd name="connsiteX22" fmla="*/ 129391 w 364662"/>
                  <a:gd name="connsiteY22" fmla="*/ 0 h 371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4662" h="371106">
                    <a:moveTo>
                      <a:pt x="129391" y="0"/>
                    </a:moveTo>
                    <a:cubicBezTo>
                      <a:pt x="139633" y="0"/>
                      <a:pt x="148904" y="6688"/>
                      <a:pt x="155616" y="17501"/>
                    </a:cubicBezTo>
                    <a:lnTo>
                      <a:pt x="155856" y="18436"/>
                    </a:lnTo>
                    <a:lnTo>
                      <a:pt x="158020" y="19124"/>
                    </a:lnTo>
                    <a:cubicBezTo>
                      <a:pt x="161116" y="22427"/>
                      <a:pt x="164810" y="28432"/>
                      <a:pt x="169242" y="37763"/>
                    </a:cubicBezTo>
                    <a:cubicBezTo>
                      <a:pt x="204694" y="112412"/>
                      <a:pt x="310875" y="5729"/>
                      <a:pt x="357249" y="47539"/>
                    </a:cubicBezTo>
                    <a:cubicBezTo>
                      <a:pt x="403623" y="89349"/>
                      <a:pt x="219626" y="148513"/>
                      <a:pt x="160219" y="188097"/>
                    </a:cubicBezTo>
                    <a:lnTo>
                      <a:pt x="154931" y="191040"/>
                    </a:lnTo>
                    <a:lnTo>
                      <a:pt x="156086" y="194752"/>
                    </a:lnTo>
                    <a:cubicBezTo>
                      <a:pt x="172358" y="230329"/>
                      <a:pt x="178543" y="229493"/>
                      <a:pt x="193698" y="246798"/>
                    </a:cubicBezTo>
                    <a:lnTo>
                      <a:pt x="193031" y="249421"/>
                    </a:lnTo>
                    <a:lnTo>
                      <a:pt x="205001" y="262423"/>
                    </a:lnTo>
                    <a:cubicBezTo>
                      <a:pt x="212152" y="273945"/>
                      <a:pt x="216575" y="289861"/>
                      <a:pt x="216575" y="307441"/>
                    </a:cubicBezTo>
                    <a:cubicBezTo>
                      <a:pt x="216575" y="342602"/>
                      <a:pt x="198883" y="371106"/>
                      <a:pt x="177059" y="371106"/>
                    </a:cubicBezTo>
                    <a:cubicBezTo>
                      <a:pt x="166147" y="371106"/>
                      <a:pt x="156268" y="363980"/>
                      <a:pt x="149117" y="352459"/>
                    </a:cubicBezTo>
                    <a:lnTo>
                      <a:pt x="147697" y="346937"/>
                    </a:lnTo>
                    <a:lnTo>
                      <a:pt x="134821" y="337118"/>
                    </a:lnTo>
                    <a:cubicBezTo>
                      <a:pt x="105430" y="310695"/>
                      <a:pt x="76931" y="279319"/>
                      <a:pt x="39444" y="293061"/>
                    </a:cubicBezTo>
                    <a:lnTo>
                      <a:pt x="0" y="145854"/>
                    </a:lnTo>
                    <a:cubicBezTo>
                      <a:pt x="38630" y="125642"/>
                      <a:pt x="71378" y="103720"/>
                      <a:pt x="96072" y="33335"/>
                    </a:cubicBezTo>
                    <a:lnTo>
                      <a:pt x="101291" y="24793"/>
                    </a:lnTo>
                    <a:lnTo>
                      <a:pt x="103166" y="17501"/>
                    </a:lnTo>
                    <a:cubicBezTo>
                      <a:pt x="109878" y="6688"/>
                      <a:pt x="119150" y="0"/>
                      <a:pt x="129391" y="0"/>
                    </a:cubicBezTo>
                    <a:close/>
                  </a:path>
                </a:pathLst>
              </a:custGeom>
              <a:grpFill/>
              <a:ln w="6350">
                <a:solidFill>
                  <a:srgbClr val="CCAC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374ACC9-B7B0-42FE-AB29-6C45F6A9CD86}"/>
                </a:ext>
              </a:extLst>
            </p:cNvPr>
            <p:cNvSpPr/>
            <p:nvPr/>
          </p:nvSpPr>
          <p:spPr>
            <a:xfrm>
              <a:off x="5907905" y="4883467"/>
              <a:ext cx="50935" cy="206681"/>
            </a:xfrm>
            <a:custGeom>
              <a:avLst/>
              <a:gdLst>
                <a:gd name="connsiteX0" fmla="*/ 25717 w 55245"/>
                <a:gd name="connsiteY0" fmla="*/ 0 h 190500"/>
                <a:gd name="connsiteX1" fmla="*/ 0 w 55245"/>
                <a:gd name="connsiteY1" fmla="*/ 190500 h 190500"/>
                <a:gd name="connsiteX2" fmla="*/ 55245 w 55245"/>
                <a:gd name="connsiteY2" fmla="*/ 190500 h 190500"/>
                <a:gd name="connsiteX3" fmla="*/ 25717 w 55245"/>
                <a:gd name="connsiteY3" fmla="*/ 0 h 190500"/>
                <a:gd name="connsiteX0" fmla="*/ 25717 w 55245"/>
                <a:gd name="connsiteY0" fmla="*/ 0 h 181927"/>
                <a:gd name="connsiteX1" fmla="*/ 0 w 55245"/>
                <a:gd name="connsiteY1" fmla="*/ 181927 h 181927"/>
                <a:gd name="connsiteX2" fmla="*/ 55245 w 55245"/>
                <a:gd name="connsiteY2" fmla="*/ 181927 h 181927"/>
                <a:gd name="connsiteX3" fmla="*/ 25717 w 55245"/>
                <a:gd name="connsiteY3" fmla="*/ 0 h 181927"/>
                <a:gd name="connsiteX0" fmla="*/ 25717 w 55245"/>
                <a:gd name="connsiteY0" fmla="*/ 207 h 182134"/>
                <a:gd name="connsiteX1" fmla="*/ 0 w 55245"/>
                <a:gd name="connsiteY1" fmla="*/ 182134 h 182134"/>
                <a:gd name="connsiteX2" fmla="*/ 55245 w 55245"/>
                <a:gd name="connsiteY2" fmla="*/ 182134 h 182134"/>
                <a:gd name="connsiteX3" fmla="*/ 25717 w 55245"/>
                <a:gd name="connsiteY3" fmla="*/ 207 h 182134"/>
                <a:gd name="connsiteX0" fmla="*/ 25717 w 55423"/>
                <a:gd name="connsiteY0" fmla="*/ 222 h 213334"/>
                <a:gd name="connsiteX1" fmla="*/ 0 w 55423"/>
                <a:gd name="connsiteY1" fmla="*/ 182149 h 213334"/>
                <a:gd name="connsiteX2" fmla="*/ 55245 w 55423"/>
                <a:gd name="connsiteY2" fmla="*/ 182149 h 213334"/>
                <a:gd name="connsiteX3" fmla="*/ 25717 w 55423"/>
                <a:gd name="connsiteY3" fmla="*/ 222 h 213334"/>
                <a:gd name="connsiteX0" fmla="*/ 32064 w 61765"/>
                <a:gd name="connsiteY0" fmla="*/ 222 h 234062"/>
                <a:gd name="connsiteX1" fmla="*/ 6347 w 61765"/>
                <a:gd name="connsiteY1" fmla="*/ 182149 h 234062"/>
                <a:gd name="connsiteX2" fmla="*/ 61592 w 61765"/>
                <a:gd name="connsiteY2" fmla="*/ 182149 h 234062"/>
                <a:gd name="connsiteX3" fmla="*/ 32064 w 61765"/>
                <a:gd name="connsiteY3" fmla="*/ 222 h 234062"/>
                <a:gd name="connsiteX0" fmla="*/ 23650 w 53432"/>
                <a:gd name="connsiteY0" fmla="*/ 13 h 226867"/>
                <a:gd name="connsiteX1" fmla="*/ 5553 w 53432"/>
                <a:gd name="connsiteY1" fmla="*/ 191465 h 226867"/>
                <a:gd name="connsiteX2" fmla="*/ 53178 w 53432"/>
                <a:gd name="connsiteY2" fmla="*/ 181940 h 226867"/>
                <a:gd name="connsiteX3" fmla="*/ 23650 w 53432"/>
                <a:gd name="connsiteY3" fmla="*/ 13 h 226867"/>
                <a:gd name="connsiteX0" fmla="*/ 19955 w 49737"/>
                <a:gd name="connsiteY0" fmla="*/ 13 h 231048"/>
                <a:gd name="connsiteX1" fmla="*/ 1858 w 49737"/>
                <a:gd name="connsiteY1" fmla="*/ 191465 h 231048"/>
                <a:gd name="connsiteX2" fmla="*/ 49483 w 49737"/>
                <a:gd name="connsiteY2" fmla="*/ 181940 h 231048"/>
                <a:gd name="connsiteX3" fmla="*/ 19955 w 49737"/>
                <a:gd name="connsiteY3" fmla="*/ 13 h 231048"/>
                <a:gd name="connsiteX0" fmla="*/ 19955 w 49494"/>
                <a:gd name="connsiteY0" fmla="*/ 15 h 241302"/>
                <a:gd name="connsiteX1" fmla="*/ 1858 w 49494"/>
                <a:gd name="connsiteY1" fmla="*/ 191467 h 241302"/>
                <a:gd name="connsiteX2" fmla="*/ 49483 w 49494"/>
                <a:gd name="connsiteY2" fmla="*/ 181942 h 241302"/>
                <a:gd name="connsiteX3" fmla="*/ 19955 w 49494"/>
                <a:gd name="connsiteY3" fmla="*/ 15 h 241302"/>
                <a:gd name="connsiteX0" fmla="*/ 19955 w 49494"/>
                <a:gd name="connsiteY0" fmla="*/ 15 h 239739"/>
                <a:gd name="connsiteX1" fmla="*/ 1858 w 49494"/>
                <a:gd name="connsiteY1" fmla="*/ 191467 h 239739"/>
                <a:gd name="connsiteX2" fmla="*/ 49483 w 49494"/>
                <a:gd name="connsiteY2" fmla="*/ 181942 h 239739"/>
                <a:gd name="connsiteX3" fmla="*/ 19955 w 49494"/>
                <a:gd name="connsiteY3" fmla="*/ 15 h 239739"/>
                <a:gd name="connsiteX0" fmla="*/ 22643 w 52508"/>
                <a:gd name="connsiteY0" fmla="*/ 2 h 226261"/>
                <a:gd name="connsiteX1" fmla="*/ 1688 w 52508"/>
                <a:gd name="connsiteY1" fmla="*/ 184786 h 226261"/>
                <a:gd name="connsiteX2" fmla="*/ 52171 w 52508"/>
                <a:gd name="connsiteY2" fmla="*/ 181929 h 226261"/>
                <a:gd name="connsiteX3" fmla="*/ 22643 w 52508"/>
                <a:gd name="connsiteY3" fmla="*/ 2 h 226261"/>
                <a:gd name="connsiteX0" fmla="*/ 22643 w 52508"/>
                <a:gd name="connsiteY0" fmla="*/ 9 h 219749"/>
                <a:gd name="connsiteX1" fmla="*/ 1688 w 52508"/>
                <a:gd name="connsiteY1" fmla="*/ 175268 h 219749"/>
                <a:gd name="connsiteX2" fmla="*/ 52171 w 52508"/>
                <a:gd name="connsiteY2" fmla="*/ 181936 h 219749"/>
                <a:gd name="connsiteX3" fmla="*/ 22643 w 52508"/>
                <a:gd name="connsiteY3" fmla="*/ 9 h 219749"/>
                <a:gd name="connsiteX0" fmla="*/ 21492 w 44775"/>
                <a:gd name="connsiteY0" fmla="*/ 2 h 195605"/>
                <a:gd name="connsiteX1" fmla="*/ 537 w 44775"/>
                <a:gd name="connsiteY1" fmla="*/ 175261 h 195605"/>
                <a:gd name="connsiteX2" fmla="*/ 44352 w 44775"/>
                <a:gd name="connsiteY2" fmla="*/ 172404 h 195605"/>
                <a:gd name="connsiteX3" fmla="*/ 21492 w 44775"/>
                <a:gd name="connsiteY3" fmla="*/ 2 h 1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75" h="195605">
                  <a:moveTo>
                    <a:pt x="21492" y="2"/>
                  </a:moveTo>
                  <a:cubicBezTo>
                    <a:pt x="14190" y="478"/>
                    <a:pt x="-3273" y="146527"/>
                    <a:pt x="537" y="175261"/>
                  </a:cubicBezTo>
                  <a:cubicBezTo>
                    <a:pt x="4347" y="203995"/>
                    <a:pt x="40859" y="201614"/>
                    <a:pt x="44352" y="172404"/>
                  </a:cubicBezTo>
                  <a:cubicBezTo>
                    <a:pt x="47845" y="143194"/>
                    <a:pt x="28794" y="-474"/>
                    <a:pt x="21492" y="2"/>
                  </a:cubicBezTo>
                  <a:close/>
                </a:path>
              </a:pathLst>
            </a:custGeom>
            <a:solidFill>
              <a:srgbClr val="CCAC94"/>
            </a:solidFill>
            <a:ln w="6350">
              <a:solidFill>
                <a:srgbClr val="CCAC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675418B4-4EAA-4153-A2FC-393D650C8917}"/>
              </a:ext>
            </a:extLst>
          </p:cNvPr>
          <p:cNvGrpSpPr/>
          <p:nvPr/>
        </p:nvGrpSpPr>
        <p:grpSpPr>
          <a:xfrm>
            <a:off x="6634344" y="616083"/>
            <a:ext cx="528456" cy="291598"/>
            <a:chOff x="5575655" y="4780735"/>
            <a:chExt cx="707546" cy="374420"/>
          </a:xfrm>
        </p:grpSpPr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A88130F1-57F2-4BE4-8F0A-F737996FFCE1}"/>
                </a:ext>
              </a:extLst>
            </p:cNvPr>
            <p:cNvGrpSpPr/>
            <p:nvPr/>
          </p:nvGrpSpPr>
          <p:grpSpPr>
            <a:xfrm>
              <a:off x="5575655" y="4780735"/>
              <a:ext cx="707546" cy="374420"/>
              <a:chOff x="5575655" y="4780735"/>
              <a:chExt cx="707546" cy="374420"/>
            </a:xfr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0000">
                  <a:srgbClr val="CCAC94"/>
                </a:gs>
              </a:gsLst>
              <a:path path="circle">
                <a:fillToRect l="50000" t="-80000" r="50000" b="180000"/>
              </a:path>
              <a:tileRect/>
            </a:gradFill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71C2B8BD-BB44-4552-9501-02BE19AE14D2}"/>
                  </a:ext>
                </a:extLst>
              </p:cNvPr>
              <p:cNvSpPr/>
              <p:nvPr/>
            </p:nvSpPr>
            <p:spPr>
              <a:xfrm rot="900000">
                <a:off x="5918539" y="4784049"/>
                <a:ext cx="364662" cy="371106"/>
              </a:xfrm>
              <a:custGeom>
                <a:avLst/>
                <a:gdLst>
                  <a:gd name="connsiteX0" fmla="*/ 129391 w 364662"/>
                  <a:gd name="connsiteY0" fmla="*/ 0 h 371106"/>
                  <a:gd name="connsiteX1" fmla="*/ 155616 w 364662"/>
                  <a:gd name="connsiteY1" fmla="*/ 17501 h 371106"/>
                  <a:gd name="connsiteX2" fmla="*/ 155856 w 364662"/>
                  <a:gd name="connsiteY2" fmla="*/ 18436 h 371106"/>
                  <a:gd name="connsiteX3" fmla="*/ 158020 w 364662"/>
                  <a:gd name="connsiteY3" fmla="*/ 19124 h 371106"/>
                  <a:gd name="connsiteX4" fmla="*/ 169242 w 364662"/>
                  <a:gd name="connsiteY4" fmla="*/ 37763 h 371106"/>
                  <a:gd name="connsiteX5" fmla="*/ 357249 w 364662"/>
                  <a:gd name="connsiteY5" fmla="*/ 47539 h 371106"/>
                  <a:gd name="connsiteX6" fmla="*/ 160219 w 364662"/>
                  <a:gd name="connsiteY6" fmla="*/ 188097 h 371106"/>
                  <a:gd name="connsiteX7" fmla="*/ 154931 w 364662"/>
                  <a:gd name="connsiteY7" fmla="*/ 191040 h 371106"/>
                  <a:gd name="connsiteX8" fmla="*/ 156086 w 364662"/>
                  <a:gd name="connsiteY8" fmla="*/ 194752 h 371106"/>
                  <a:gd name="connsiteX9" fmla="*/ 193698 w 364662"/>
                  <a:gd name="connsiteY9" fmla="*/ 246798 h 371106"/>
                  <a:gd name="connsiteX10" fmla="*/ 193031 w 364662"/>
                  <a:gd name="connsiteY10" fmla="*/ 249421 h 371106"/>
                  <a:gd name="connsiteX11" fmla="*/ 205001 w 364662"/>
                  <a:gd name="connsiteY11" fmla="*/ 262423 h 371106"/>
                  <a:gd name="connsiteX12" fmla="*/ 216575 w 364662"/>
                  <a:gd name="connsiteY12" fmla="*/ 307441 h 371106"/>
                  <a:gd name="connsiteX13" fmla="*/ 177059 w 364662"/>
                  <a:gd name="connsiteY13" fmla="*/ 371106 h 371106"/>
                  <a:gd name="connsiteX14" fmla="*/ 149117 w 364662"/>
                  <a:gd name="connsiteY14" fmla="*/ 352459 h 371106"/>
                  <a:gd name="connsiteX15" fmla="*/ 147697 w 364662"/>
                  <a:gd name="connsiteY15" fmla="*/ 346937 h 371106"/>
                  <a:gd name="connsiteX16" fmla="*/ 134821 w 364662"/>
                  <a:gd name="connsiteY16" fmla="*/ 337118 h 371106"/>
                  <a:gd name="connsiteX17" fmla="*/ 39444 w 364662"/>
                  <a:gd name="connsiteY17" fmla="*/ 293061 h 371106"/>
                  <a:gd name="connsiteX18" fmla="*/ 0 w 364662"/>
                  <a:gd name="connsiteY18" fmla="*/ 145854 h 371106"/>
                  <a:gd name="connsiteX19" fmla="*/ 96072 w 364662"/>
                  <a:gd name="connsiteY19" fmla="*/ 33335 h 371106"/>
                  <a:gd name="connsiteX20" fmla="*/ 101291 w 364662"/>
                  <a:gd name="connsiteY20" fmla="*/ 24793 h 371106"/>
                  <a:gd name="connsiteX21" fmla="*/ 103166 w 364662"/>
                  <a:gd name="connsiteY21" fmla="*/ 17501 h 371106"/>
                  <a:gd name="connsiteX22" fmla="*/ 129391 w 364662"/>
                  <a:gd name="connsiteY22" fmla="*/ 0 h 371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4662" h="371106">
                    <a:moveTo>
                      <a:pt x="129391" y="0"/>
                    </a:moveTo>
                    <a:cubicBezTo>
                      <a:pt x="139633" y="0"/>
                      <a:pt x="148904" y="6688"/>
                      <a:pt x="155616" y="17501"/>
                    </a:cubicBezTo>
                    <a:lnTo>
                      <a:pt x="155856" y="18436"/>
                    </a:lnTo>
                    <a:lnTo>
                      <a:pt x="158020" y="19124"/>
                    </a:lnTo>
                    <a:cubicBezTo>
                      <a:pt x="161116" y="22427"/>
                      <a:pt x="164810" y="28432"/>
                      <a:pt x="169242" y="37763"/>
                    </a:cubicBezTo>
                    <a:cubicBezTo>
                      <a:pt x="204694" y="112412"/>
                      <a:pt x="310875" y="5729"/>
                      <a:pt x="357249" y="47539"/>
                    </a:cubicBezTo>
                    <a:cubicBezTo>
                      <a:pt x="403623" y="89349"/>
                      <a:pt x="219626" y="148513"/>
                      <a:pt x="160219" y="188097"/>
                    </a:cubicBezTo>
                    <a:lnTo>
                      <a:pt x="154931" y="191040"/>
                    </a:lnTo>
                    <a:lnTo>
                      <a:pt x="156086" y="194752"/>
                    </a:lnTo>
                    <a:cubicBezTo>
                      <a:pt x="172358" y="230329"/>
                      <a:pt x="178543" y="229493"/>
                      <a:pt x="193698" y="246798"/>
                    </a:cubicBezTo>
                    <a:lnTo>
                      <a:pt x="193031" y="249421"/>
                    </a:lnTo>
                    <a:lnTo>
                      <a:pt x="205001" y="262423"/>
                    </a:lnTo>
                    <a:cubicBezTo>
                      <a:pt x="212152" y="273945"/>
                      <a:pt x="216575" y="289861"/>
                      <a:pt x="216575" y="307441"/>
                    </a:cubicBezTo>
                    <a:cubicBezTo>
                      <a:pt x="216575" y="342602"/>
                      <a:pt x="198883" y="371106"/>
                      <a:pt x="177059" y="371106"/>
                    </a:cubicBezTo>
                    <a:cubicBezTo>
                      <a:pt x="166147" y="371106"/>
                      <a:pt x="156268" y="363980"/>
                      <a:pt x="149117" y="352459"/>
                    </a:cubicBezTo>
                    <a:lnTo>
                      <a:pt x="147697" y="346937"/>
                    </a:lnTo>
                    <a:lnTo>
                      <a:pt x="134821" y="337118"/>
                    </a:lnTo>
                    <a:cubicBezTo>
                      <a:pt x="105430" y="310695"/>
                      <a:pt x="76931" y="279319"/>
                      <a:pt x="39444" y="293061"/>
                    </a:cubicBezTo>
                    <a:lnTo>
                      <a:pt x="0" y="145854"/>
                    </a:lnTo>
                    <a:cubicBezTo>
                      <a:pt x="38630" y="125642"/>
                      <a:pt x="71378" y="103720"/>
                      <a:pt x="96072" y="33335"/>
                    </a:cubicBezTo>
                    <a:lnTo>
                      <a:pt x="101291" y="24793"/>
                    </a:lnTo>
                    <a:lnTo>
                      <a:pt x="103166" y="17501"/>
                    </a:lnTo>
                    <a:cubicBezTo>
                      <a:pt x="109878" y="6688"/>
                      <a:pt x="119150" y="0"/>
                      <a:pt x="129391" y="0"/>
                    </a:cubicBezTo>
                    <a:close/>
                  </a:path>
                </a:pathLst>
              </a:custGeom>
              <a:grpFill/>
              <a:ln w="6350">
                <a:solidFill>
                  <a:srgbClr val="CCAC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77EAEC9B-F604-47E9-97EC-E7BB5EB5A2CF}"/>
                  </a:ext>
                </a:extLst>
              </p:cNvPr>
              <p:cNvSpPr/>
              <p:nvPr/>
            </p:nvSpPr>
            <p:spPr>
              <a:xfrm rot="20794239" flipH="1">
                <a:off x="5575655" y="4780735"/>
                <a:ext cx="367099" cy="371106"/>
              </a:xfrm>
              <a:custGeom>
                <a:avLst/>
                <a:gdLst>
                  <a:gd name="connsiteX0" fmla="*/ 129391 w 364662"/>
                  <a:gd name="connsiteY0" fmla="*/ 0 h 371106"/>
                  <a:gd name="connsiteX1" fmla="*/ 155616 w 364662"/>
                  <a:gd name="connsiteY1" fmla="*/ 17501 h 371106"/>
                  <a:gd name="connsiteX2" fmla="*/ 155856 w 364662"/>
                  <a:gd name="connsiteY2" fmla="*/ 18436 h 371106"/>
                  <a:gd name="connsiteX3" fmla="*/ 158020 w 364662"/>
                  <a:gd name="connsiteY3" fmla="*/ 19124 h 371106"/>
                  <a:gd name="connsiteX4" fmla="*/ 169242 w 364662"/>
                  <a:gd name="connsiteY4" fmla="*/ 37763 h 371106"/>
                  <a:gd name="connsiteX5" fmla="*/ 357249 w 364662"/>
                  <a:gd name="connsiteY5" fmla="*/ 47539 h 371106"/>
                  <a:gd name="connsiteX6" fmla="*/ 160219 w 364662"/>
                  <a:gd name="connsiteY6" fmla="*/ 188097 h 371106"/>
                  <a:gd name="connsiteX7" fmla="*/ 154931 w 364662"/>
                  <a:gd name="connsiteY7" fmla="*/ 191040 h 371106"/>
                  <a:gd name="connsiteX8" fmla="*/ 156086 w 364662"/>
                  <a:gd name="connsiteY8" fmla="*/ 194752 h 371106"/>
                  <a:gd name="connsiteX9" fmla="*/ 193698 w 364662"/>
                  <a:gd name="connsiteY9" fmla="*/ 246798 h 371106"/>
                  <a:gd name="connsiteX10" fmla="*/ 193031 w 364662"/>
                  <a:gd name="connsiteY10" fmla="*/ 249421 h 371106"/>
                  <a:gd name="connsiteX11" fmla="*/ 205001 w 364662"/>
                  <a:gd name="connsiteY11" fmla="*/ 262423 h 371106"/>
                  <a:gd name="connsiteX12" fmla="*/ 216575 w 364662"/>
                  <a:gd name="connsiteY12" fmla="*/ 307441 h 371106"/>
                  <a:gd name="connsiteX13" fmla="*/ 177059 w 364662"/>
                  <a:gd name="connsiteY13" fmla="*/ 371106 h 371106"/>
                  <a:gd name="connsiteX14" fmla="*/ 149117 w 364662"/>
                  <a:gd name="connsiteY14" fmla="*/ 352459 h 371106"/>
                  <a:gd name="connsiteX15" fmla="*/ 147697 w 364662"/>
                  <a:gd name="connsiteY15" fmla="*/ 346937 h 371106"/>
                  <a:gd name="connsiteX16" fmla="*/ 134821 w 364662"/>
                  <a:gd name="connsiteY16" fmla="*/ 337118 h 371106"/>
                  <a:gd name="connsiteX17" fmla="*/ 39444 w 364662"/>
                  <a:gd name="connsiteY17" fmla="*/ 293061 h 371106"/>
                  <a:gd name="connsiteX18" fmla="*/ 0 w 364662"/>
                  <a:gd name="connsiteY18" fmla="*/ 145854 h 371106"/>
                  <a:gd name="connsiteX19" fmla="*/ 96072 w 364662"/>
                  <a:gd name="connsiteY19" fmla="*/ 33335 h 371106"/>
                  <a:gd name="connsiteX20" fmla="*/ 101291 w 364662"/>
                  <a:gd name="connsiteY20" fmla="*/ 24793 h 371106"/>
                  <a:gd name="connsiteX21" fmla="*/ 103166 w 364662"/>
                  <a:gd name="connsiteY21" fmla="*/ 17501 h 371106"/>
                  <a:gd name="connsiteX22" fmla="*/ 129391 w 364662"/>
                  <a:gd name="connsiteY22" fmla="*/ 0 h 371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4662" h="371106">
                    <a:moveTo>
                      <a:pt x="129391" y="0"/>
                    </a:moveTo>
                    <a:cubicBezTo>
                      <a:pt x="139633" y="0"/>
                      <a:pt x="148904" y="6688"/>
                      <a:pt x="155616" y="17501"/>
                    </a:cubicBezTo>
                    <a:lnTo>
                      <a:pt x="155856" y="18436"/>
                    </a:lnTo>
                    <a:lnTo>
                      <a:pt x="158020" y="19124"/>
                    </a:lnTo>
                    <a:cubicBezTo>
                      <a:pt x="161116" y="22427"/>
                      <a:pt x="164810" y="28432"/>
                      <a:pt x="169242" y="37763"/>
                    </a:cubicBezTo>
                    <a:cubicBezTo>
                      <a:pt x="204694" y="112412"/>
                      <a:pt x="310875" y="5729"/>
                      <a:pt x="357249" y="47539"/>
                    </a:cubicBezTo>
                    <a:cubicBezTo>
                      <a:pt x="403623" y="89349"/>
                      <a:pt x="219626" y="148513"/>
                      <a:pt x="160219" y="188097"/>
                    </a:cubicBezTo>
                    <a:lnTo>
                      <a:pt x="154931" y="191040"/>
                    </a:lnTo>
                    <a:lnTo>
                      <a:pt x="156086" y="194752"/>
                    </a:lnTo>
                    <a:cubicBezTo>
                      <a:pt x="172358" y="230329"/>
                      <a:pt x="178543" y="229493"/>
                      <a:pt x="193698" y="246798"/>
                    </a:cubicBezTo>
                    <a:lnTo>
                      <a:pt x="193031" y="249421"/>
                    </a:lnTo>
                    <a:lnTo>
                      <a:pt x="205001" y="262423"/>
                    </a:lnTo>
                    <a:cubicBezTo>
                      <a:pt x="212152" y="273945"/>
                      <a:pt x="216575" y="289861"/>
                      <a:pt x="216575" y="307441"/>
                    </a:cubicBezTo>
                    <a:cubicBezTo>
                      <a:pt x="216575" y="342602"/>
                      <a:pt x="198883" y="371106"/>
                      <a:pt x="177059" y="371106"/>
                    </a:cubicBezTo>
                    <a:cubicBezTo>
                      <a:pt x="166147" y="371106"/>
                      <a:pt x="156268" y="363980"/>
                      <a:pt x="149117" y="352459"/>
                    </a:cubicBezTo>
                    <a:lnTo>
                      <a:pt x="147697" y="346937"/>
                    </a:lnTo>
                    <a:lnTo>
                      <a:pt x="134821" y="337118"/>
                    </a:lnTo>
                    <a:cubicBezTo>
                      <a:pt x="105430" y="310695"/>
                      <a:pt x="76931" y="279319"/>
                      <a:pt x="39444" y="293061"/>
                    </a:cubicBezTo>
                    <a:lnTo>
                      <a:pt x="0" y="145854"/>
                    </a:lnTo>
                    <a:cubicBezTo>
                      <a:pt x="38630" y="125642"/>
                      <a:pt x="71378" y="103720"/>
                      <a:pt x="96072" y="33335"/>
                    </a:cubicBezTo>
                    <a:lnTo>
                      <a:pt x="101291" y="24793"/>
                    </a:lnTo>
                    <a:lnTo>
                      <a:pt x="103166" y="17501"/>
                    </a:lnTo>
                    <a:cubicBezTo>
                      <a:pt x="109878" y="6688"/>
                      <a:pt x="119150" y="0"/>
                      <a:pt x="129391" y="0"/>
                    </a:cubicBezTo>
                    <a:close/>
                  </a:path>
                </a:pathLst>
              </a:custGeom>
              <a:grpFill/>
              <a:ln w="6350">
                <a:solidFill>
                  <a:srgbClr val="CCAC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2EA9417-10CD-4FD9-B515-A74D15F9D763}"/>
                </a:ext>
              </a:extLst>
            </p:cNvPr>
            <p:cNvSpPr/>
            <p:nvPr/>
          </p:nvSpPr>
          <p:spPr>
            <a:xfrm>
              <a:off x="5907905" y="4883467"/>
              <a:ext cx="50935" cy="206681"/>
            </a:xfrm>
            <a:custGeom>
              <a:avLst/>
              <a:gdLst>
                <a:gd name="connsiteX0" fmla="*/ 25717 w 55245"/>
                <a:gd name="connsiteY0" fmla="*/ 0 h 190500"/>
                <a:gd name="connsiteX1" fmla="*/ 0 w 55245"/>
                <a:gd name="connsiteY1" fmla="*/ 190500 h 190500"/>
                <a:gd name="connsiteX2" fmla="*/ 55245 w 55245"/>
                <a:gd name="connsiteY2" fmla="*/ 190500 h 190500"/>
                <a:gd name="connsiteX3" fmla="*/ 25717 w 55245"/>
                <a:gd name="connsiteY3" fmla="*/ 0 h 190500"/>
                <a:gd name="connsiteX0" fmla="*/ 25717 w 55245"/>
                <a:gd name="connsiteY0" fmla="*/ 0 h 181927"/>
                <a:gd name="connsiteX1" fmla="*/ 0 w 55245"/>
                <a:gd name="connsiteY1" fmla="*/ 181927 h 181927"/>
                <a:gd name="connsiteX2" fmla="*/ 55245 w 55245"/>
                <a:gd name="connsiteY2" fmla="*/ 181927 h 181927"/>
                <a:gd name="connsiteX3" fmla="*/ 25717 w 55245"/>
                <a:gd name="connsiteY3" fmla="*/ 0 h 181927"/>
                <a:gd name="connsiteX0" fmla="*/ 25717 w 55245"/>
                <a:gd name="connsiteY0" fmla="*/ 207 h 182134"/>
                <a:gd name="connsiteX1" fmla="*/ 0 w 55245"/>
                <a:gd name="connsiteY1" fmla="*/ 182134 h 182134"/>
                <a:gd name="connsiteX2" fmla="*/ 55245 w 55245"/>
                <a:gd name="connsiteY2" fmla="*/ 182134 h 182134"/>
                <a:gd name="connsiteX3" fmla="*/ 25717 w 55245"/>
                <a:gd name="connsiteY3" fmla="*/ 207 h 182134"/>
                <a:gd name="connsiteX0" fmla="*/ 25717 w 55423"/>
                <a:gd name="connsiteY0" fmla="*/ 222 h 213334"/>
                <a:gd name="connsiteX1" fmla="*/ 0 w 55423"/>
                <a:gd name="connsiteY1" fmla="*/ 182149 h 213334"/>
                <a:gd name="connsiteX2" fmla="*/ 55245 w 55423"/>
                <a:gd name="connsiteY2" fmla="*/ 182149 h 213334"/>
                <a:gd name="connsiteX3" fmla="*/ 25717 w 55423"/>
                <a:gd name="connsiteY3" fmla="*/ 222 h 213334"/>
                <a:gd name="connsiteX0" fmla="*/ 32064 w 61765"/>
                <a:gd name="connsiteY0" fmla="*/ 222 h 234062"/>
                <a:gd name="connsiteX1" fmla="*/ 6347 w 61765"/>
                <a:gd name="connsiteY1" fmla="*/ 182149 h 234062"/>
                <a:gd name="connsiteX2" fmla="*/ 61592 w 61765"/>
                <a:gd name="connsiteY2" fmla="*/ 182149 h 234062"/>
                <a:gd name="connsiteX3" fmla="*/ 32064 w 61765"/>
                <a:gd name="connsiteY3" fmla="*/ 222 h 234062"/>
                <a:gd name="connsiteX0" fmla="*/ 23650 w 53432"/>
                <a:gd name="connsiteY0" fmla="*/ 13 h 226867"/>
                <a:gd name="connsiteX1" fmla="*/ 5553 w 53432"/>
                <a:gd name="connsiteY1" fmla="*/ 191465 h 226867"/>
                <a:gd name="connsiteX2" fmla="*/ 53178 w 53432"/>
                <a:gd name="connsiteY2" fmla="*/ 181940 h 226867"/>
                <a:gd name="connsiteX3" fmla="*/ 23650 w 53432"/>
                <a:gd name="connsiteY3" fmla="*/ 13 h 226867"/>
                <a:gd name="connsiteX0" fmla="*/ 19955 w 49737"/>
                <a:gd name="connsiteY0" fmla="*/ 13 h 231048"/>
                <a:gd name="connsiteX1" fmla="*/ 1858 w 49737"/>
                <a:gd name="connsiteY1" fmla="*/ 191465 h 231048"/>
                <a:gd name="connsiteX2" fmla="*/ 49483 w 49737"/>
                <a:gd name="connsiteY2" fmla="*/ 181940 h 231048"/>
                <a:gd name="connsiteX3" fmla="*/ 19955 w 49737"/>
                <a:gd name="connsiteY3" fmla="*/ 13 h 231048"/>
                <a:gd name="connsiteX0" fmla="*/ 19955 w 49494"/>
                <a:gd name="connsiteY0" fmla="*/ 15 h 241302"/>
                <a:gd name="connsiteX1" fmla="*/ 1858 w 49494"/>
                <a:gd name="connsiteY1" fmla="*/ 191467 h 241302"/>
                <a:gd name="connsiteX2" fmla="*/ 49483 w 49494"/>
                <a:gd name="connsiteY2" fmla="*/ 181942 h 241302"/>
                <a:gd name="connsiteX3" fmla="*/ 19955 w 49494"/>
                <a:gd name="connsiteY3" fmla="*/ 15 h 241302"/>
                <a:gd name="connsiteX0" fmla="*/ 19955 w 49494"/>
                <a:gd name="connsiteY0" fmla="*/ 15 h 239739"/>
                <a:gd name="connsiteX1" fmla="*/ 1858 w 49494"/>
                <a:gd name="connsiteY1" fmla="*/ 191467 h 239739"/>
                <a:gd name="connsiteX2" fmla="*/ 49483 w 49494"/>
                <a:gd name="connsiteY2" fmla="*/ 181942 h 239739"/>
                <a:gd name="connsiteX3" fmla="*/ 19955 w 49494"/>
                <a:gd name="connsiteY3" fmla="*/ 15 h 239739"/>
                <a:gd name="connsiteX0" fmla="*/ 22643 w 52508"/>
                <a:gd name="connsiteY0" fmla="*/ 2 h 226261"/>
                <a:gd name="connsiteX1" fmla="*/ 1688 w 52508"/>
                <a:gd name="connsiteY1" fmla="*/ 184786 h 226261"/>
                <a:gd name="connsiteX2" fmla="*/ 52171 w 52508"/>
                <a:gd name="connsiteY2" fmla="*/ 181929 h 226261"/>
                <a:gd name="connsiteX3" fmla="*/ 22643 w 52508"/>
                <a:gd name="connsiteY3" fmla="*/ 2 h 226261"/>
                <a:gd name="connsiteX0" fmla="*/ 22643 w 52508"/>
                <a:gd name="connsiteY0" fmla="*/ 9 h 219749"/>
                <a:gd name="connsiteX1" fmla="*/ 1688 w 52508"/>
                <a:gd name="connsiteY1" fmla="*/ 175268 h 219749"/>
                <a:gd name="connsiteX2" fmla="*/ 52171 w 52508"/>
                <a:gd name="connsiteY2" fmla="*/ 181936 h 219749"/>
                <a:gd name="connsiteX3" fmla="*/ 22643 w 52508"/>
                <a:gd name="connsiteY3" fmla="*/ 9 h 219749"/>
                <a:gd name="connsiteX0" fmla="*/ 21492 w 44775"/>
                <a:gd name="connsiteY0" fmla="*/ 2 h 195605"/>
                <a:gd name="connsiteX1" fmla="*/ 537 w 44775"/>
                <a:gd name="connsiteY1" fmla="*/ 175261 h 195605"/>
                <a:gd name="connsiteX2" fmla="*/ 44352 w 44775"/>
                <a:gd name="connsiteY2" fmla="*/ 172404 h 195605"/>
                <a:gd name="connsiteX3" fmla="*/ 21492 w 44775"/>
                <a:gd name="connsiteY3" fmla="*/ 2 h 1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75" h="195605">
                  <a:moveTo>
                    <a:pt x="21492" y="2"/>
                  </a:moveTo>
                  <a:cubicBezTo>
                    <a:pt x="14190" y="478"/>
                    <a:pt x="-3273" y="146527"/>
                    <a:pt x="537" y="175261"/>
                  </a:cubicBezTo>
                  <a:cubicBezTo>
                    <a:pt x="4347" y="203995"/>
                    <a:pt x="40859" y="201614"/>
                    <a:pt x="44352" y="172404"/>
                  </a:cubicBezTo>
                  <a:cubicBezTo>
                    <a:pt x="47845" y="143194"/>
                    <a:pt x="28794" y="-474"/>
                    <a:pt x="21492" y="2"/>
                  </a:cubicBezTo>
                  <a:close/>
                </a:path>
              </a:pathLst>
            </a:custGeom>
            <a:solidFill>
              <a:srgbClr val="CCAC94"/>
            </a:solidFill>
            <a:ln w="6350">
              <a:solidFill>
                <a:srgbClr val="CCAC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868DB850-3160-4C34-A494-49D7E9E0583D}"/>
              </a:ext>
            </a:extLst>
          </p:cNvPr>
          <p:cNvGrpSpPr/>
          <p:nvPr/>
        </p:nvGrpSpPr>
        <p:grpSpPr>
          <a:xfrm>
            <a:off x="6698943" y="374402"/>
            <a:ext cx="362472" cy="289882"/>
            <a:chOff x="5683759" y="4768528"/>
            <a:chExt cx="485311" cy="372216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FD65D964-6364-4E08-985E-1D2FF038D4F1}"/>
                </a:ext>
              </a:extLst>
            </p:cNvPr>
            <p:cNvGrpSpPr/>
            <p:nvPr/>
          </p:nvGrpSpPr>
          <p:grpSpPr>
            <a:xfrm>
              <a:off x="5683759" y="4768528"/>
              <a:ext cx="485311" cy="372216"/>
              <a:chOff x="5683759" y="4768528"/>
              <a:chExt cx="485311" cy="372216"/>
            </a:xfr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0000">
                  <a:srgbClr val="CCAC94"/>
                </a:gs>
              </a:gsLst>
              <a:path path="circle">
                <a:fillToRect l="50000" t="-80000" r="50000" b="180000"/>
              </a:path>
              <a:tileRect/>
            </a:gradFill>
          </p:grpSpPr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6B7CECF0-97AD-4D0E-BE51-C9F60C0D3032}"/>
                  </a:ext>
                </a:extLst>
              </p:cNvPr>
              <p:cNvSpPr/>
              <p:nvPr/>
            </p:nvSpPr>
            <p:spPr>
              <a:xfrm rot="900000">
                <a:off x="5920518" y="4769638"/>
                <a:ext cx="248552" cy="371106"/>
              </a:xfrm>
              <a:custGeom>
                <a:avLst/>
                <a:gdLst>
                  <a:gd name="connsiteX0" fmla="*/ 129391 w 364662"/>
                  <a:gd name="connsiteY0" fmla="*/ 0 h 371106"/>
                  <a:gd name="connsiteX1" fmla="*/ 155616 w 364662"/>
                  <a:gd name="connsiteY1" fmla="*/ 17501 h 371106"/>
                  <a:gd name="connsiteX2" fmla="*/ 155856 w 364662"/>
                  <a:gd name="connsiteY2" fmla="*/ 18436 h 371106"/>
                  <a:gd name="connsiteX3" fmla="*/ 158020 w 364662"/>
                  <a:gd name="connsiteY3" fmla="*/ 19124 h 371106"/>
                  <a:gd name="connsiteX4" fmla="*/ 169242 w 364662"/>
                  <a:gd name="connsiteY4" fmla="*/ 37763 h 371106"/>
                  <a:gd name="connsiteX5" fmla="*/ 357249 w 364662"/>
                  <a:gd name="connsiteY5" fmla="*/ 47539 h 371106"/>
                  <a:gd name="connsiteX6" fmla="*/ 160219 w 364662"/>
                  <a:gd name="connsiteY6" fmla="*/ 188097 h 371106"/>
                  <a:gd name="connsiteX7" fmla="*/ 154931 w 364662"/>
                  <a:gd name="connsiteY7" fmla="*/ 191040 h 371106"/>
                  <a:gd name="connsiteX8" fmla="*/ 156086 w 364662"/>
                  <a:gd name="connsiteY8" fmla="*/ 194752 h 371106"/>
                  <a:gd name="connsiteX9" fmla="*/ 193698 w 364662"/>
                  <a:gd name="connsiteY9" fmla="*/ 246798 h 371106"/>
                  <a:gd name="connsiteX10" fmla="*/ 193031 w 364662"/>
                  <a:gd name="connsiteY10" fmla="*/ 249421 h 371106"/>
                  <a:gd name="connsiteX11" fmla="*/ 205001 w 364662"/>
                  <a:gd name="connsiteY11" fmla="*/ 262423 h 371106"/>
                  <a:gd name="connsiteX12" fmla="*/ 216575 w 364662"/>
                  <a:gd name="connsiteY12" fmla="*/ 307441 h 371106"/>
                  <a:gd name="connsiteX13" fmla="*/ 177059 w 364662"/>
                  <a:gd name="connsiteY13" fmla="*/ 371106 h 371106"/>
                  <a:gd name="connsiteX14" fmla="*/ 149117 w 364662"/>
                  <a:gd name="connsiteY14" fmla="*/ 352459 h 371106"/>
                  <a:gd name="connsiteX15" fmla="*/ 147697 w 364662"/>
                  <a:gd name="connsiteY15" fmla="*/ 346937 h 371106"/>
                  <a:gd name="connsiteX16" fmla="*/ 134821 w 364662"/>
                  <a:gd name="connsiteY16" fmla="*/ 337118 h 371106"/>
                  <a:gd name="connsiteX17" fmla="*/ 39444 w 364662"/>
                  <a:gd name="connsiteY17" fmla="*/ 293061 h 371106"/>
                  <a:gd name="connsiteX18" fmla="*/ 0 w 364662"/>
                  <a:gd name="connsiteY18" fmla="*/ 145854 h 371106"/>
                  <a:gd name="connsiteX19" fmla="*/ 96072 w 364662"/>
                  <a:gd name="connsiteY19" fmla="*/ 33335 h 371106"/>
                  <a:gd name="connsiteX20" fmla="*/ 101291 w 364662"/>
                  <a:gd name="connsiteY20" fmla="*/ 24793 h 371106"/>
                  <a:gd name="connsiteX21" fmla="*/ 103166 w 364662"/>
                  <a:gd name="connsiteY21" fmla="*/ 17501 h 371106"/>
                  <a:gd name="connsiteX22" fmla="*/ 129391 w 364662"/>
                  <a:gd name="connsiteY22" fmla="*/ 0 h 371106"/>
                  <a:gd name="connsiteX0" fmla="*/ 129391 w 264495"/>
                  <a:gd name="connsiteY0" fmla="*/ 0 h 371106"/>
                  <a:gd name="connsiteX1" fmla="*/ 155616 w 264495"/>
                  <a:gd name="connsiteY1" fmla="*/ 17501 h 371106"/>
                  <a:gd name="connsiteX2" fmla="*/ 155856 w 264495"/>
                  <a:gd name="connsiteY2" fmla="*/ 18436 h 371106"/>
                  <a:gd name="connsiteX3" fmla="*/ 158020 w 264495"/>
                  <a:gd name="connsiteY3" fmla="*/ 19124 h 371106"/>
                  <a:gd name="connsiteX4" fmla="*/ 169242 w 264495"/>
                  <a:gd name="connsiteY4" fmla="*/ 37763 h 371106"/>
                  <a:gd name="connsiteX5" fmla="*/ 250297 w 264495"/>
                  <a:gd name="connsiteY5" fmla="*/ 52230 h 371106"/>
                  <a:gd name="connsiteX6" fmla="*/ 160219 w 264495"/>
                  <a:gd name="connsiteY6" fmla="*/ 188097 h 371106"/>
                  <a:gd name="connsiteX7" fmla="*/ 154931 w 264495"/>
                  <a:gd name="connsiteY7" fmla="*/ 191040 h 371106"/>
                  <a:gd name="connsiteX8" fmla="*/ 156086 w 264495"/>
                  <a:gd name="connsiteY8" fmla="*/ 194752 h 371106"/>
                  <a:gd name="connsiteX9" fmla="*/ 193698 w 264495"/>
                  <a:gd name="connsiteY9" fmla="*/ 246798 h 371106"/>
                  <a:gd name="connsiteX10" fmla="*/ 193031 w 264495"/>
                  <a:gd name="connsiteY10" fmla="*/ 249421 h 371106"/>
                  <a:gd name="connsiteX11" fmla="*/ 205001 w 264495"/>
                  <a:gd name="connsiteY11" fmla="*/ 262423 h 371106"/>
                  <a:gd name="connsiteX12" fmla="*/ 216575 w 264495"/>
                  <a:gd name="connsiteY12" fmla="*/ 307441 h 371106"/>
                  <a:gd name="connsiteX13" fmla="*/ 177059 w 264495"/>
                  <a:gd name="connsiteY13" fmla="*/ 371106 h 371106"/>
                  <a:gd name="connsiteX14" fmla="*/ 149117 w 264495"/>
                  <a:gd name="connsiteY14" fmla="*/ 352459 h 371106"/>
                  <a:gd name="connsiteX15" fmla="*/ 147697 w 264495"/>
                  <a:gd name="connsiteY15" fmla="*/ 346937 h 371106"/>
                  <a:gd name="connsiteX16" fmla="*/ 134821 w 264495"/>
                  <a:gd name="connsiteY16" fmla="*/ 337118 h 371106"/>
                  <a:gd name="connsiteX17" fmla="*/ 39444 w 264495"/>
                  <a:gd name="connsiteY17" fmla="*/ 293061 h 371106"/>
                  <a:gd name="connsiteX18" fmla="*/ 0 w 264495"/>
                  <a:gd name="connsiteY18" fmla="*/ 145854 h 371106"/>
                  <a:gd name="connsiteX19" fmla="*/ 96072 w 264495"/>
                  <a:gd name="connsiteY19" fmla="*/ 33335 h 371106"/>
                  <a:gd name="connsiteX20" fmla="*/ 101291 w 264495"/>
                  <a:gd name="connsiteY20" fmla="*/ 24793 h 371106"/>
                  <a:gd name="connsiteX21" fmla="*/ 103166 w 264495"/>
                  <a:gd name="connsiteY21" fmla="*/ 17501 h 371106"/>
                  <a:gd name="connsiteX22" fmla="*/ 129391 w 264495"/>
                  <a:gd name="connsiteY22" fmla="*/ 0 h 371106"/>
                  <a:gd name="connsiteX0" fmla="*/ 129391 w 248552"/>
                  <a:gd name="connsiteY0" fmla="*/ 0 h 371106"/>
                  <a:gd name="connsiteX1" fmla="*/ 155616 w 248552"/>
                  <a:gd name="connsiteY1" fmla="*/ 17501 h 371106"/>
                  <a:gd name="connsiteX2" fmla="*/ 155856 w 248552"/>
                  <a:gd name="connsiteY2" fmla="*/ 18436 h 371106"/>
                  <a:gd name="connsiteX3" fmla="*/ 158020 w 248552"/>
                  <a:gd name="connsiteY3" fmla="*/ 19124 h 371106"/>
                  <a:gd name="connsiteX4" fmla="*/ 169242 w 248552"/>
                  <a:gd name="connsiteY4" fmla="*/ 37763 h 371106"/>
                  <a:gd name="connsiteX5" fmla="*/ 231821 w 248552"/>
                  <a:gd name="connsiteY5" fmla="*/ 56977 h 371106"/>
                  <a:gd name="connsiteX6" fmla="*/ 160219 w 248552"/>
                  <a:gd name="connsiteY6" fmla="*/ 188097 h 371106"/>
                  <a:gd name="connsiteX7" fmla="*/ 154931 w 248552"/>
                  <a:gd name="connsiteY7" fmla="*/ 191040 h 371106"/>
                  <a:gd name="connsiteX8" fmla="*/ 156086 w 248552"/>
                  <a:gd name="connsiteY8" fmla="*/ 194752 h 371106"/>
                  <a:gd name="connsiteX9" fmla="*/ 193698 w 248552"/>
                  <a:gd name="connsiteY9" fmla="*/ 246798 h 371106"/>
                  <a:gd name="connsiteX10" fmla="*/ 193031 w 248552"/>
                  <a:gd name="connsiteY10" fmla="*/ 249421 h 371106"/>
                  <a:gd name="connsiteX11" fmla="*/ 205001 w 248552"/>
                  <a:gd name="connsiteY11" fmla="*/ 262423 h 371106"/>
                  <a:gd name="connsiteX12" fmla="*/ 216575 w 248552"/>
                  <a:gd name="connsiteY12" fmla="*/ 307441 h 371106"/>
                  <a:gd name="connsiteX13" fmla="*/ 177059 w 248552"/>
                  <a:gd name="connsiteY13" fmla="*/ 371106 h 371106"/>
                  <a:gd name="connsiteX14" fmla="*/ 149117 w 248552"/>
                  <a:gd name="connsiteY14" fmla="*/ 352459 h 371106"/>
                  <a:gd name="connsiteX15" fmla="*/ 147697 w 248552"/>
                  <a:gd name="connsiteY15" fmla="*/ 346937 h 371106"/>
                  <a:gd name="connsiteX16" fmla="*/ 134821 w 248552"/>
                  <a:gd name="connsiteY16" fmla="*/ 337118 h 371106"/>
                  <a:gd name="connsiteX17" fmla="*/ 39444 w 248552"/>
                  <a:gd name="connsiteY17" fmla="*/ 293061 h 371106"/>
                  <a:gd name="connsiteX18" fmla="*/ 0 w 248552"/>
                  <a:gd name="connsiteY18" fmla="*/ 145854 h 371106"/>
                  <a:gd name="connsiteX19" fmla="*/ 96072 w 248552"/>
                  <a:gd name="connsiteY19" fmla="*/ 33335 h 371106"/>
                  <a:gd name="connsiteX20" fmla="*/ 101291 w 248552"/>
                  <a:gd name="connsiteY20" fmla="*/ 24793 h 371106"/>
                  <a:gd name="connsiteX21" fmla="*/ 103166 w 248552"/>
                  <a:gd name="connsiteY21" fmla="*/ 17501 h 371106"/>
                  <a:gd name="connsiteX22" fmla="*/ 129391 w 248552"/>
                  <a:gd name="connsiteY22" fmla="*/ 0 h 371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48552" h="371106">
                    <a:moveTo>
                      <a:pt x="129391" y="0"/>
                    </a:moveTo>
                    <a:cubicBezTo>
                      <a:pt x="139633" y="0"/>
                      <a:pt x="148904" y="6688"/>
                      <a:pt x="155616" y="17501"/>
                    </a:cubicBezTo>
                    <a:lnTo>
                      <a:pt x="155856" y="18436"/>
                    </a:lnTo>
                    <a:lnTo>
                      <a:pt x="158020" y="19124"/>
                    </a:lnTo>
                    <a:cubicBezTo>
                      <a:pt x="161116" y="22427"/>
                      <a:pt x="156942" y="31454"/>
                      <a:pt x="169242" y="37763"/>
                    </a:cubicBezTo>
                    <a:cubicBezTo>
                      <a:pt x="181542" y="44072"/>
                      <a:pt x="185447" y="15167"/>
                      <a:pt x="231821" y="56977"/>
                    </a:cubicBezTo>
                    <a:cubicBezTo>
                      <a:pt x="278195" y="98787"/>
                      <a:pt x="219626" y="148513"/>
                      <a:pt x="160219" y="188097"/>
                    </a:cubicBezTo>
                    <a:lnTo>
                      <a:pt x="154931" y="191040"/>
                    </a:lnTo>
                    <a:lnTo>
                      <a:pt x="156086" y="194752"/>
                    </a:lnTo>
                    <a:cubicBezTo>
                      <a:pt x="172358" y="230329"/>
                      <a:pt x="178543" y="229493"/>
                      <a:pt x="193698" y="246798"/>
                    </a:cubicBezTo>
                    <a:lnTo>
                      <a:pt x="193031" y="249421"/>
                    </a:lnTo>
                    <a:lnTo>
                      <a:pt x="205001" y="262423"/>
                    </a:lnTo>
                    <a:cubicBezTo>
                      <a:pt x="212152" y="273945"/>
                      <a:pt x="216575" y="289861"/>
                      <a:pt x="216575" y="307441"/>
                    </a:cubicBezTo>
                    <a:cubicBezTo>
                      <a:pt x="216575" y="342602"/>
                      <a:pt x="198883" y="371106"/>
                      <a:pt x="177059" y="371106"/>
                    </a:cubicBezTo>
                    <a:cubicBezTo>
                      <a:pt x="166147" y="371106"/>
                      <a:pt x="156268" y="363980"/>
                      <a:pt x="149117" y="352459"/>
                    </a:cubicBezTo>
                    <a:lnTo>
                      <a:pt x="147697" y="346937"/>
                    </a:lnTo>
                    <a:lnTo>
                      <a:pt x="134821" y="337118"/>
                    </a:lnTo>
                    <a:cubicBezTo>
                      <a:pt x="105430" y="310695"/>
                      <a:pt x="76931" y="279319"/>
                      <a:pt x="39444" y="293061"/>
                    </a:cubicBezTo>
                    <a:lnTo>
                      <a:pt x="0" y="145854"/>
                    </a:lnTo>
                    <a:cubicBezTo>
                      <a:pt x="38630" y="125642"/>
                      <a:pt x="71378" y="103720"/>
                      <a:pt x="96072" y="33335"/>
                    </a:cubicBezTo>
                    <a:lnTo>
                      <a:pt x="101291" y="24793"/>
                    </a:lnTo>
                    <a:lnTo>
                      <a:pt x="103166" y="17501"/>
                    </a:lnTo>
                    <a:cubicBezTo>
                      <a:pt x="109878" y="6688"/>
                      <a:pt x="119150" y="0"/>
                      <a:pt x="129391" y="0"/>
                    </a:cubicBezTo>
                    <a:close/>
                  </a:path>
                </a:pathLst>
              </a:custGeom>
              <a:grpFill/>
              <a:ln w="6350">
                <a:solidFill>
                  <a:srgbClr val="CCAC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2412980E-AE94-4D7D-BD73-71FAA9F3F0D2}"/>
                  </a:ext>
                </a:extLst>
              </p:cNvPr>
              <p:cNvSpPr/>
              <p:nvPr/>
            </p:nvSpPr>
            <p:spPr>
              <a:xfrm rot="20794239" flipH="1">
                <a:off x="5683759" y="4768528"/>
                <a:ext cx="257497" cy="371106"/>
              </a:xfrm>
              <a:custGeom>
                <a:avLst/>
                <a:gdLst>
                  <a:gd name="connsiteX0" fmla="*/ 129391 w 364662"/>
                  <a:gd name="connsiteY0" fmla="*/ 0 h 371106"/>
                  <a:gd name="connsiteX1" fmla="*/ 155616 w 364662"/>
                  <a:gd name="connsiteY1" fmla="*/ 17501 h 371106"/>
                  <a:gd name="connsiteX2" fmla="*/ 155856 w 364662"/>
                  <a:gd name="connsiteY2" fmla="*/ 18436 h 371106"/>
                  <a:gd name="connsiteX3" fmla="*/ 158020 w 364662"/>
                  <a:gd name="connsiteY3" fmla="*/ 19124 h 371106"/>
                  <a:gd name="connsiteX4" fmla="*/ 169242 w 364662"/>
                  <a:gd name="connsiteY4" fmla="*/ 37763 h 371106"/>
                  <a:gd name="connsiteX5" fmla="*/ 357249 w 364662"/>
                  <a:gd name="connsiteY5" fmla="*/ 47539 h 371106"/>
                  <a:gd name="connsiteX6" fmla="*/ 160219 w 364662"/>
                  <a:gd name="connsiteY6" fmla="*/ 188097 h 371106"/>
                  <a:gd name="connsiteX7" fmla="*/ 154931 w 364662"/>
                  <a:gd name="connsiteY7" fmla="*/ 191040 h 371106"/>
                  <a:gd name="connsiteX8" fmla="*/ 156086 w 364662"/>
                  <a:gd name="connsiteY8" fmla="*/ 194752 h 371106"/>
                  <a:gd name="connsiteX9" fmla="*/ 193698 w 364662"/>
                  <a:gd name="connsiteY9" fmla="*/ 246798 h 371106"/>
                  <a:gd name="connsiteX10" fmla="*/ 193031 w 364662"/>
                  <a:gd name="connsiteY10" fmla="*/ 249421 h 371106"/>
                  <a:gd name="connsiteX11" fmla="*/ 205001 w 364662"/>
                  <a:gd name="connsiteY11" fmla="*/ 262423 h 371106"/>
                  <a:gd name="connsiteX12" fmla="*/ 216575 w 364662"/>
                  <a:gd name="connsiteY12" fmla="*/ 307441 h 371106"/>
                  <a:gd name="connsiteX13" fmla="*/ 177059 w 364662"/>
                  <a:gd name="connsiteY13" fmla="*/ 371106 h 371106"/>
                  <a:gd name="connsiteX14" fmla="*/ 149117 w 364662"/>
                  <a:gd name="connsiteY14" fmla="*/ 352459 h 371106"/>
                  <a:gd name="connsiteX15" fmla="*/ 147697 w 364662"/>
                  <a:gd name="connsiteY15" fmla="*/ 346937 h 371106"/>
                  <a:gd name="connsiteX16" fmla="*/ 134821 w 364662"/>
                  <a:gd name="connsiteY16" fmla="*/ 337118 h 371106"/>
                  <a:gd name="connsiteX17" fmla="*/ 39444 w 364662"/>
                  <a:gd name="connsiteY17" fmla="*/ 293061 h 371106"/>
                  <a:gd name="connsiteX18" fmla="*/ 0 w 364662"/>
                  <a:gd name="connsiteY18" fmla="*/ 145854 h 371106"/>
                  <a:gd name="connsiteX19" fmla="*/ 96072 w 364662"/>
                  <a:gd name="connsiteY19" fmla="*/ 33335 h 371106"/>
                  <a:gd name="connsiteX20" fmla="*/ 101291 w 364662"/>
                  <a:gd name="connsiteY20" fmla="*/ 24793 h 371106"/>
                  <a:gd name="connsiteX21" fmla="*/ 103166 w 364662"/>
                  <a:gd name="connsiteY21" fmla="*/ 17501 h 371106"/>
                  <a:gd name="connsiteX22" fmla="*/ 129391 w 364662"/>
                  <a:gd name="connsiteY22" fmla="*/ 0 h 371106"/>
                  <a:gd name="connsiteX0" fmla="*/ 129391 w 248678"/>
                  <a:gd name="connsiteY0" fmla="*/ 0 h 371106"/>
                  <a:gd name="connsiteX1" fmla="*/ 155616 w 248678"/>
                  <a:gd name="connsiteY1" fmla="*/ 17501 h 371106"/>
                  <a:gd name="connsiteX2" fmla="*/ 155856 w 248678"/>
                  <a:gd name="connsiteY2" fmla="*/ 18436 h 371106"/>
                  <a:gd name="connsiteX3" fmla="*/ 158020 w 248678"/>
                  <a:gd name="connsiteY3" fmla="*/ 19124 h 371106"/>
                  <a:gd name="connsiteX4" fmla="*/ 169242 w 248678"/>
                  <a:gd name="connsiteY4" fmla="*/ 37763 h 371106"/>
                  <a:gd name="connsiteX5" fmla="*/ 231970 w 248678"/>
                  <a:gd name="connsiteY5" fmla="*/ 67616 h 371106"/>
                  <a:gd name="connsiteX6" fmla="*/ 160219 w 248678"/>
                  <a:gd name="connsiteY6" fmla="*/ 188097 h 371106"/>
                  <a:gd name="connsiteX7" fmla="*/ 154931 w 248678"/>
                  <a:gd name="connsiteY7" fmla="*/ 191040 h 371106"/>
                  <a:gd name="connsiteX8" fmla="*/ 156086 w 248678"/>
                  <a:gd name="connsiteY8" fmla="*/ 194752 h 371106"/>
                  <a:gd name="connsiteX9" fmla="*/ 193698 w 248678"/>
                  <a:gd name="connsiteY9" fmla="*/ 246798 h 371106"/>
                  <a:gd name="connsiteX10" fmla="*/ 193031 w 248678"/>
                  <a:gd name="connsiteY10" fmla="*/ 249421 h 371106"/>
                  <a:gd name="connsiteX11" fmla="*/ 205001 w 248678"/>
                  <a:gd name="connsiteY11" fmla="*/ 262423 h 371106"/>
                  <a:gd name="connsiteX12" fmla="*/ 216575 w 248678"/>
                  <a:gd name="connsiteY12" fmla="*/ 307441 h 371106"/>
                  <a:gd name="connsiteX13" fmla="*/ 177059 w 248678"/>
                  <a:gd name="connsiteY13" fmla="*/ 371106 h 371106"/>
                  <a:gd name="connsiteX14" fmla="*/ 149117 w 248678"/>
                  <a:gd name="connsiteY14" fmla="*/ 352459 h 371106"/>
                  <a:gd name="connsiteX15" fmla="*/ 147697 w 248678"/>
                  <a:gd name="connsiteY15" fmla="*/ 346937 h 371106"/>
                  <a:gd name="connsiteX16" fmla="*/ 134821 w 248678"/>
                  <a:gd name="connsiteY16" fmla="*/ 337118 h 371106"/>
                  <a:gd name="connsiteX17" fmla="*/ 39444 w 248678"/>
                  <a:gd name="connsiteY17" fmla="*/ 293061 h 371106"/>
                  <a:gd name="connsiteX18" fmla="*/ 0 w 248678"/>
                  <a:gd name="connsiteY18" fmla="*/ 145854 h 371106"/>
                  <a:gd name="connsiteX19" fmla="*/ 96072 w 248678"/>
                  <a:gd name="connsiteY19" fmla="*/ 33335 h 371106"/>
                  <a:gd name="connsiteX20" fmla="*/ 101291 w 248678"/>
                  <a:gd name="connsiteY20" fmla="*/ 24793 h 371106"/>
                  <a:gd name="connsiteX21" fmla="*/ 103166 w 248678"/>
                  <a:gd name="connsiteY21" fmla="*/ 17501 h 371106"/>
                  <a:gd name="connsiteX22" fmla="*/ 129391 w 248678"/>
                  <a:gd name="connsiteY22" fmla="*/ 0 h 371106"/>
                  <a:gd name="connsiteX0" fmla="*/ 129391 w 240608"/>
                  <a:gd name="connsiteY0" fmla="*/ 0 h 371106"/>
                  <a:gd name="connsiteX1" fmla="*/ 155616 w 240608"/>
                  <a:gd name="connsiteY1" fmla="*/ 17501 h 371106"/>
                  <a:gd name="connsiteX2" fmla="*/ 155856 w 240608"/>
                  <a:gd name="connsiteY2" fmla="*/ 18436 h 371106"/>
                  <a:gd name="connsiteX3" fmla="*/ 158020 w 240608"/>
                  <a:gd name="connsiteY3" fmla="*/ 19124 h 371106"/>
                  <a:gd name="connsiteX4" fmla="*/ 169242 w 240608"/>
                  <a:gd name="connsiteY4" fmla="*/ 37763 h 371106"/>
                  <a:gd name="connsiteX5" fmla="*/ 231970 w 240608"/>
                  <a:gd name="connsiteY5" fmla="*/ 67616 h 371106"/>
                  <a:gd name="connsiteX6" fmla="*/ 160219 w 240608"/>
                  <a:gd name="connsiteY6" fmla="*/ 188097 h 371106"/>
                  <a:gd name="connsiteX7" fmla="*/ 154931 w 240608"/>
                  <a:gd name="connsiteY7" fmla="*/ 191040 h 371106"/>
                  <a:gd name="connsiteX8" fmla="*/ 156086 w 240608"/>
                  <a:gd name="connsiteY8" fmla="*/ 194752 h 371106"/>
                  <a:gd name="connsiteX9" fmla="*/ 193698 w 240608"/>
                  <a:gd name="connsiteY9" fmla="*/ 246798 h 371106"/>
                  <a:gd name="connsiteX10" fmla="*/ 193031 w 240608"/>
                  <a:gd name="connsiteY10" fmla="*/ 249421 h 371106"/>
                  <a:gd name="connsiteX11" fmla="*/ 205001 w 240608"/>
                  <a:gd name="connsiteY11" fmla="*/ 262423 h 371106"/>
                  <a:gd name="connsiteX12" fmla="*/ 216575 w 240608"/>
                  <a:gd name="connsiteY12" fmla="*/ 307441 h 371106"/>
                  <a:gd name="connsiteX13" fmla="*/ 177059 w 240608"/>
                  <a:gd name="connsiteY13" fmla="*/ 371106 h 371106"/>
                  <a:gd name="connsiteX14" fmla="*/ 149117 w 240608"/>
                  <a:gd name="connsiteY14" fmla="*/ 352459 h 371106"/>
                  <a:gd name="connsiteX15" fmla="*/ 147697 w 240608"/>
                  <a:gd name="connsiteY15" fmla="*/ 346937 h 371106"/>
                  <a:gd name="connsiteX16" fmla="*/ 134821 w 240608"/>
                  <a:gd name="connsiteY16" fmla="*/ 337118 h 371106"/>
                  <a:gd name="connsiteX17" fmla="*/ 39444 w 240608"/>
                  <a:gd name="connsiteY17" fmla="*/ 293061 h 371106"/>
                  <a:gd name="connsiteX18" fmla="*/ 0 w 240608"/>
                  <a:gd name="connsiteY18" fmla="*/ 145854 h 371106"/>
                  <a:gd name="connsiteX19" fmla="*/ 96072 w 240608"/>
                  <a:gd name="connsiteY19" fmla="*/ 33335 h 371106"/>
                  <a:gd name="connsiteX20" fmla="*/ 101291 w 240608"/>
                  <a:gd name="connsiteY20" fmla="*/ 24793 h 371106"/>
                  <a:gd name="connsiteX21" fmla="*/ 103166 w 240608"/>
                  <a:gd name="connsiteY21" fmla="*/ 17501 h 371106"/>
                  <a:gd name="connsiteX22" fmla="*/ 129391 w 240608"/>
                  <a:gd name="connsiteY22" fmla="*/ 0 h 371106"/>
                  <a:gd name="connsiteX0" fmla="*/ 129391 w 258054"/>
                  <a:gd name="connsiteY0" fmla="*/ 0 h 371106"/>
                  <a:gd name="connsiteX1" fmla="*/ 155616 w 258054"/>
                  <a:gd name="connsiteY1" fmla="*/ 17501 h 371106"/>
                  <a:gd name="connsiteX2" fmla="*/ 155856 w 258054"/>
                  <a:gd name="connsiteY2" fmla="*/ 18436 h 371106"/>
                  <a:gd name="connsiteX3" fmla="*/ 158020 w 258054"/>
                  <a:gd name="connsiteY3" fmla="*/ 19124 h 371106"/>
                  <a:gd name="connsiteX4" fmla="*/ 169242 w 258054"/>
                  <a:gd name="connsiteY4" fmla="*/ 37763 h 371106"/>
                  <a:gd name="connsiteX5" fmla="*/ 251334 w 258054"/>
                  <a:gd name="connsiteY5" fmla="*/ 66923 h 371106"/>
                  <a:gd name="connsiteX6" fmla="*/ 160219 w 258054"/>
                  <a:gd name="connsiteY6" fmla="*/ 188097 h 371106"/>
                  <a:gd name="connsiteX7" fmla="*/ 154931 w 258054"/>
                  <a:gd name="connsiteY7" fmla="*/ 191040 h 371106"/>
                  <a:gd name="connsiteX8" fmla="*/ 156086 w 258054"/>
                  <a:gd name="connsiteY8" fmla="*/ 194752 h 371106"/>
                  <a:gd name="connsiteX9" fmla="*/ 193698 w 258054"/>
                  <a:gd name="connsiteY9" fmla="*/ 246798 h 371106"/>
                  <a:gd name="connsiteX10" fmla="*/ 193031 w 258054"/>
                  <a:gd name="connsiteY10" fmla="*/ 249421 h 371106"/>
                  <a:gd name="connsiteX11" fmla="*/ 205001 w 258054"/>
                  <a:gd name="connsiteY11" fmla="*/ 262423 h 371106"/>
                  <a:gd name="connsiteX12" fmla="*/ 216575 w 258054"/>
                  <a:gd name="connsiteY12" fmla="*/ 307441 h 371106"/>
                  <a:gd name="connsiteX13" fmla="*/ 177059 w 258054"/>
                  <a:gd name="connsiteY13" fmla="*/ 371106 h 371106"/>
                  <a:gd name="connsiteX14" fmla="*/ 149117 w 258054"/>
                  <a:gd name="connsiteY14" fmla="*/ 352459 h 371106"/>
                  <a:gd name="connsiteX15" fmla="*/ 147697 w 258054"/>
                  <a:gd name="connsiteY15" fmla="*/ 346937 h 371106"/>
                  <a:gd name="connsiteX16" fmla="*/ 134821 w 258054"/>
                  <a:gd name="connsiteY16" fmla="*/ 337118 h 371106"/>
                  <a:gd name="connsiteX17" fmla="*/ 39444 w 258054"/>
                  <a:gd name="connsiteY17" fmla="*/ 293061 h 371106"/>
                  <a:gd name="connsiteX18" fmla="*/ 0 w 258054"/>
                  <a:gd name="connsiteY18" fmla="*/ 145854 h 371106"/>
                  <a:gd name="connsiteX19" fmla="*/ 96072 w 258054"/>
                  <a:gd name="connsiteY19" fmla="*/ 33335 h 371106"/>
                  <a:gd name="connsiteX20" fmla="*/ 101291 w 258054"/>
                  <a:gd name="connsiteY20" fmla="*/ 24793 h 371106"/>
                  <a:gd name="connsiteX21" fmla="*/ 103166 w 258054"/>
                  <a:gd name="connsiteY21" fmla="*/ 17501 h 371106"/>
                  <a:gd name="connsiteX22" fmla="*/ 129391 w 258054"/>
                  <a:gd name="connsiteY22" fmla="*/ 0 h 371106"/>
                  <a:gd name="connsiteX0" fmla="*/ 129391 w 250175"/>
                  <a:gd name="connsiteY0" fmla="*/ 0 h 371106"/>
                  <a:gd name="connsiteX1" fmla="*/ 155616 w 250175"/>
                  <a:gd name="connsiteY1" fmla="*/ 17501 h 371106"/>
                  <a:gd name="connsiteX2" fmla="*/ 155856 w 250175"/>
                  <a:gd name="connsiteY2" fmla="*/ 18436 h 371106"/>
                  <a:gd name="connsiteX3" fmla="*/ 158020 w 250175"/>
                  <a:gd name="connsiteY3" fmla="*/ 19124 h 371106"/>
                  <a:gd name="connsiteX4" fmla="*/ 169242 w 250175"/>
                  <a:gd name="connsiteY4" fmla="*/ 37763 h 371106"/>
                  <a:gd name="connsiteX5" fmla="*/ 242708 w 250175"/>
                  <a:gd name="connsiteY5" fmla="*/ 68911 h 371106"/>
                  <a:gd name="connsiteX6" fmla="*/ 160219 w 250175"/>
                  <a:gd name="connsiteY6" fmla="*/ 188097 h 371106"/>
                  <a:gd name="connsiteX7" fmla="*/ 154931 w 250175"/>
                  <a:gd name="connsiteY7" fmla="*/ 191040 h 371106"/>
                  <a:gd name="connsiteX8" fmla="*/ 156086 w 250175"/>
                  <a:gd name="connsiteY8" fmla="*/ 194752 h 371106"/>
                  <a:gd name="connsiteX9" fmla="*/ 193698 w 250175"/>
                  <a:gd name="connsiteY9" fmla="*/ 246798 h 371106"/>
                  <a:gd name="connsiteX10" fmla="*/ 193031 w 250175"/>
                  <a:gd name="connsiteY10" fmla="*/ 249421 h 371106"/>
                  <a:gd name="connsiteX11" fmla="*/ 205001 w 250175"/>
                  <a:gd name="connsiteY11" fmla="*/ 262423 h 371106"/>
                  <a:gd name="connsiteX12" fmla="*/ 216575 w 250175"/>
                  <a:gd name="connsiteY12" fmla="*/ 307441 h 371106"/>
                  <a:gd name="connsiteX13" fmla="*/ 177059 w 250175"/>
                  <a:gd name="connsiteY13" fmla="*/ 371106 h 371106"/>
                  <a:gd name="connsiteX14" fmla="*/ 149117 w 250175"/>
                  <a:gd name="connsiteY14" fmla="*/ 352459 h 371106"/>
                  <a:gd name="connsiteX15" fmla="*/ 147697 w 250175"/>
                  <a:gd name="connsiteY15" fmla="*/ 346937 h 371106"/>
                  <a:gd name="connsiteX16" fmla="*/ 134821 w 250175"/>
                  <a:gd name="connsiteY16" fmla="*/ 337118 h 371106"/>
                  <a:gd name="connsiteX17" fmla="*/ 39444 w 250175"/>
                  <a:gd name="connsiteY17" fmla="*/ 293061 h 371106"/>
                  <a:gd name="connsiteX18" fmla="*/ 0 w 250175"/>
                  <a:gd name="connsiteY18" fmla="*/ 145854 h 371106"/>
                  <a:gd name="connsiteX19" fmla="*/ 96072 w 250175"/>
                  <a:gd name="connsiteY19" fmla="*/ 33335 h 371106"/>
                  <a:gd name="connsiteX20" fmla="*/ 101291 w 250175"/>
                  <a:gd name="connsiteY20" fmla="*/ 24793 h 371106"/>
                  <a:gd name="connsiteX21" fmla="*/ 103166 w 250175"/>
                  <a:gd name="connsiteY21" fmla="*/ 17501 h 371106"/>
                  <a:gd name="connsiteX22" fmla="*/ 129391 w 250175"/>
                  <a:gd name="connsiteY22" fmla="*/ 0 h 371106"/>
                  <a:gd name="connsiteX0" fmla="*/ 129391 w 255789"/>
                  <a:gd name="connsiteY0" fmla="*/ 0 h 371106"/>
                  <a:gd name="connsiteX1" fmla="*/ 155616 w 255789"/>
                  <a:gd name="connsiteY1" fmla="*/ 17501 h 371106"/>
                  <a:gd name="connsiteX2" fmla="*/ 155856 w 255789"/>
                  <a:gd name="connsiteY2" fmla="*/ 18436 h 371106"/>
                  <a:gd name="connsiteX3" fmla="*/ 158020 w 255789"/>
                  <a:gd name="connsiteY3" fmla="*/ 19124 h 371106"/>
                  <a:gd name="connsiteX4" fmla="*/ 169242 w 255789"/>
                  <a:gd name="connsiteY4" fmla="*/ 37763 h 371106"/>
                  <a:gd name="connsiteX5" fmla="*/ 248870 w 255789"/>
                  <a:gd name="connsiteY5" fmla="*/ 67491 h 371106"/>
                  <a:gd name="connsiteX6" fmla="*/ 160219 w 255789"/>
                  <a:gd name="connsiteY6" fmla="*/ 188097 h 371106"/>
                  <a:gd name="connsiteX7" fmla="*/ 154931 w 255789"/>
                  <a:gd name="connsiteY7" fmla="*/ 191040 h 371106"/>
                  <a:gd name="connsiteX8" fmla="*/ 156086 w 255789"/>
                  <a:gd name="connsiteY8" fmla="*/ 194752 h 371106"/>
                  <a:gd name="connsiteX9" fmla="*/ 193698 w 255789"/>
                  <a:gd name="connsiteY9" fmla="*/ 246798 h 371106"/>
                  <a:gd name="connsiteX10" fmla="*/ 193031 w 255789"/>
                  <a:gd name="connsiteY10" fmla="*/ 249421 h 371106"/>
                  <a:gd name="connsiteX11" fmla="*/ 205001 w 255789"/>
                  <a:gd name="connsiteY11" fmla="*/ 262423 h 371106"/>
                  <a:gd name="connsiteX12" fmla="*/ 216575 w 255789"/>
                  <a:gd name="connsiteY12" fmla="*/ 307441 h 371106"/>
                  <a:gd name="connsiteX13" fmla="*/ 177059 w 255789"/>
                  <a:gd name="connsiteY13" fmla="*/ 371106 h 371106"/>
                  <a:gd name="connsiteX14" fmla="*/ 149117 w 255789"/>
                  <a:gd name="connsiteY14" fmla="*/ 352459 h 371106"/>
                  <a:gd name="connsiteX15" fmla="*/ 147697 w 255789"/>
                  <a:gd name="connsiteY15" fmla="*/ 346937 h 371106"/>
                  <a:gd name="connsiteX16" fmla="*/ 134821 w 255789"/>
                  <a:gd name="connsiteY16" fmla="*/ 337118 h 371106"/>
                  <a:gd name="connsiteX17" fmla="*/ 39444 w 255789"/>
                  <a:gd name="connsiteY17" fmla="*/ 293061 h 371106"/>
                  <a:gd name="connsiteX18" fmla="*/ 0 w 255789"/>
                  <a:gd name="connsiteY18" fmla="*/ 145854 h 371106"/>
                  <a:gd name="connsiteX19" fmla="*/ 96072 w 255789"/>
                  <a:gd name="connsiteY19" fmla="*/ 33335 h 371106"/>
                  <a:gd name="connsiteX20" fmla="*/ 101291 w 255789"/>
                  <a:gd name="connsiteY20" fmla="*/ 24793 h 371106"/>
                  <a:gd name="connsiteX21" fmla="*/ 103166 w 255789"/>
                  <a:gd name="connsiteY21" fmla="*/ 17501 h 371106"/>
                  <a:gd name="connsiteX22" fmla="*/ 129391 w 255789"/>
                  <a:gd name="connsiteY22" fmla="*/ 0 h 371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5789" h="371106">
                    <a:moveTo>
                      <a:pt x="129391" y="0"/>
                    </a:moveTo>
                    <a:cubicBezTo>
                      <a:pt x="139633" y="0"/>
                      <a:pt x="148904" y="6688"/>
                      <a:pt x="155616" y="17501"/>
                    </a:cubicBezTo>
                    <a:lnTo>
                      <a:pt x="155856" y="18436"/>
                    </a:lnTo>
                    <a:lnTo>
                      <a:pt x="158020" y="19124"/>
                    </a:lnTo>
                    <a:cubicBezTo>
                      <a:pt x="161116" y="22427"/>
                      <a:pt x="154100" y="29702"/>
                      <a:pt x="169242" y="37763"/>
                    </a:cubicBezTo>
                    <a:cubicBezTo>
                      <a:pt x="184384" y="45824"/>
                      <a:pt x="221975" y="14904"/>
                      <a:pt x="248870" y="67491"/>
                    </a:cubicBezTo>
                    <a:cubicBezTo>
                      <a:pt x="275765" y="120078"/>
                      <a:pt x="219626" y="148513"/>
                      <a:pt x="160219" y="188097"/>
                    </a:cubicBezTo>
                    <a:lnTo>
                      <a:pt x="154931" y="191040"/>
                    </a:lnTo>
                    <a:lnTo>
                      <a:pt x="156086" y="194752"/>
                    </a:lnTo>
                    <a:cubicBezTo>
                      <a:pt x="172358" y="230329"/>
                      <a:pt x="178543" y="229493"/>
                      <a:pt x="193698" y="246798"/>
                    </a:cubicBezTo>
                    <a:lnTo>
                      <a:pt x="193031" y="249421"/>
                    </a:lnTo>
                    <a:lnTo>
                      <a:pt x="205001" y="262423"/>
                    </a:lnTo>
                    <a:cubicBezTo>
                      <a:pt x="212152" y="273945"/>
                      <a:pt x="216575" y="289861"/>
                      <a:pt x="216575" y="307441"/>
                    </a:cubicBezTo>
                    <a:cubicBezTo>
                      <a:pt x="216575" y="342602"/>
                      <a:pt x="198883" y="371106"/>
                      <a:pt x="177059" y="371106"/>
                    </a:cubicBezTo>
                    <a:cubicBezTo>
                      <a:pt x="166147" y="371106"/>
                      <a:pt x="156268" y="363980"/>
                      <a:pt x="149117" y="352459"/>
                    </a:cubicBezTo>
                    <a:lnTo>
                      <a:pt x="147697" y="346937"/>
                    </a:lnTo>
                    <a:lnTo>
                      <a:pt x="134821" y="337118"/>
                    </a:lnTo>
                    <a:cubicBezTo>
                      <a:pt x="105430" y="310695"/>
                      <a:pt x="76931" y="279319"/>
                      <a:pt x="39444" y="293061"/>
                    </a:cubicBezTo>
                    <a:lnTo>
                      <a:pt x="0" y="145854"/>
                    </a:lnTo>
                    <a:cubicBezTo>
                      <a:pt x="38630" y="125642"/>
                      <a:pt x="71378" y="103720"/>
                      <a:pt x="96072" y="33335"/>
                    </a:cubicBezTo>
                    <a:lnTo>
                      <a:pt x="101291" y="24793"/>
                    </a:lnTo>
                    <a:lnTo>
                      <a:pt x="103166" y="17501"/>
                    </a:lnTo>
                    <a:cubicBezTo>
                      <a:pt x="109878" y="6688"/>
                      <a:pt x="119150" y="0"/>
                      <a:pt x="129391" y="0"/>
                    </a:cubicBezTo>
                    <a:close/>
                  </a:path>
                </a:pathLst>
              </a:custGeom>
              <a:grpFill/>
              <a:ln w="6350">
                <a:solidFill>
                  <a:srgbClr val="CCAC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541582D-AAFD-4D97-93E2-3FCBC1F91349}"/>
                </a:ext>
              </a:extLst>
            </p:cNvPr>
            <p:cNvSpPr/>
            <p:nvPr/>
          </p:nvSpPr>
          <p:spPr>
            <a:xfrm>
              <a:off x="5907906" y="4883468"/>
              <a:ext cx="50935" cy="206681"/>
            </a:xfrm>
            <a:custGeom>
              <a:avLst/>
              <a:gdLst>
                <a:gd name="connsiteX0" fmla="*/ 25717 w 55245"/>
                <a:gd name="connsiteY0" fmla="*/ 0 h 190500"/>
                <a:gd name="connsiteX1" fmla="*/ 0 w 55245"/>
                <a:gd name="connsiteY1" fmla="*/ 190500 h 190500"/>
                <a:gd name="connsiteX2" fmla="*/ 55245 w 55245"/>
                <a:gd name="connsiteY2" fmla="*/ 190500 h 190500"/>
                <a:gd name="connsiteX3" fmla="*/ 25717 w 55245"/>
                <a:gd name="connsiteY3" fmla="*/ 0 h 190500"/>
                <a:gd name="connsiteX0" fmla="*/ 25717 w 55245"/>
                <a:gd name="connsiteY0" fmla="*/ 0 h 181927"/>
                <a:gd name="connsiteX1" fmla="*/ 0 w 55245"/>
                <a:gd name="connsiteY1" fmla="*/ 181927 h 181927"/>
                <a:gd name="connsiteX2" fmla="*/ 55245 w 55245"/>
                <a:gd name="connsiteY2" fmla="*/ 181927 h 181927"/>
                <a:gd name="connsiteX3" fmla="*/ 25717 w 55245"/>
                <a:gd name="connsiteY3" fmla="*/ 0 h 181927"/>
                <a:gd name="connsiteX0" fmla="*/ 25717 w 55245"/>
                <a:gd name="connsiteY0" fmla="*/ 207 h 182134"/>
                <a:gd name="connsiteX1" fmla="*/ 0 w 55245"/>
                <a:gd name="connsiteY1" fmla="*/ 182134 h 182134"/>
                <a:gd name="connsiteX2" fmla="*/ 55245 w 55245"/>
                <a:gd name="connsiteY2" fmla="*/ 182134 h 182134"/>
                <a:gd name="connsiteX3" fmla="*/ 25717 w 55245"/>
                <a:gd name="connsiteY3" fmla="*/ 207 h 182134"/>
                <a:gd name="connsiteX0" fmla="*/ 25717 w 55423"/>
                <a:gd name="connsiteY0" fmla="*/ 222 h 213334"/>
                <a:gd name="connsiteX1" fmla="*/ 0 w 55423"/>
                <a:gd name="connsiteY1" fmla="*/ 182149 h 213334"/>
                <a:gd name="connsiteX2" fmla="*/ 55245 w 55423"/>
                <a:gd name="connsiteY2" fmla="*/ 182149 h 213334"/>
                <a:gd name="connsiteX3" fmla="*/ 25717 w 55423"/>
                <a:gd name="connsiteY3" fmla="*/ 222 h 213334"/>
                <a:gd name="connsiteX0" fmla="*/ 32064 w 61765"/>
                <a:gd name="connsiteY0" fmla="*/ 222 h 234062"/>
                <a:gd name="connsiteX1" fmla="*/ 6347 w 61765"/>
                <a:gd name="connsiteY1" fmla="*/ 182149 h 234062"/>
                <a:gd name="connsiteX2" fmla="*/ 61592 w 61765"/>
                <a:gd name="connsiteY2" fmla="*/ 182149 h 234062"/>
                <a:gd name="connsiteX3" fmla="*/ 32064 w 61765"/>
                <a:gd name="connsiteY3" fmla="*/ 222 h 234062"/>
                <a:gd name="connsiteX0" fmla="*/ 23650 w 53432"/>
                <a:gd name="connsiteY0" fmla="*/ 13 h 226867"/>
                <a:gd name="connsiteX1" fmla="*/ 5553 w 53432"/>
                <a:gd name="connsiteY1" fmla="*/ 191465 h 226867"/>
                <a:gd name="connsiteX2" fmla="*/ 53178 w 53432"/>
                <a:gd name="connsiteY2" fmla="*/ 181940 h 226867"/>
                <a:gd name="connsiteX3" fmla="*/ 23650 w 53432"/>
                <a:gd name="connsiteY3" fmla="*/ 13 h 226867"/>
                <a:gd name="connsiteX0" fmla="*/ 19955 w 49737"/>
                <a:gd name="connsiteY0" fmla="*/ 13 h 231048"/>
                <a:gd name="connsiteX1" fmla="*/ 1858 w 49737"/>
                <a:gd name="connsiteY1" fmla="*/ 191465 h 231048"/>
                <a:gd name="connsiteX2" fmla="*/ 49483 w 49737"/>
                <a:gd name="connsiteY2" fmla="*/ 181940 h 231048"/>
                <a:gd name="connsiteX3" fmla="*/ 19955 w 49737"/>
                <a:gd name="connsiteY3" fmla="*/ 13 h 231048"/>
                <a:gd name="connsiteX0" fmla="*/ 19955 w 49494"/>
                <a:gd name="connsiteY0" fmla="*/ 15 h 241302"/>
                <a:gd name="connsiteX1" fmla="*/ 1858 w 49494"/>
                <a:gd name="connsiteY1" fmla="*/ 191467 h 241302"/>
                <a:gd name="connsiteX2" fmla="*/ 49483 w 49494"/>
                <a:gd name="connsiteY2" fmla="*/ 181942 h 241302"/>
                <a:gd name="connsiteX3" fmla="*/ 19955 w 49494"/>
                <a:gd name="connsiteY3" fmla="*/ 15 h 241302"/>
                <a:gd name="connsiteX0" fmla="*/ 19955 w 49494"/>
                <a:gd name="connsiteY0" fmla="*/ 15 h 239739"/>
                <a:gd name="connsiteX1" fmla="*/ 1858 w 49494"/>
                <a:gd name="connsiteY1" fmla="*/ 191467 h 239739"/>
                <a:gd name="connsiteX2" fmla="*/ 49483 w 49494"/>
                <a:gd name="connsiteY2" fmla="*/ 181942 h 239739"/>
                <a:gd name="connsiteX3" fmla="*/ 19955 w 49494"/>
                <a:gd name="connsiteY3" fmla="*/ 15 h 239739"/>
                <a:gd name="connsiteX0" fmla="*/ 22643 w 52508"/>
                <a:gd name="connsiteY0" fmla="*/ 2 h 226261"/>
                <a:gd name="connsiteX1" fmla="*/ 1688 w 52508"/>
                <a:gd name="connsiteY1" fmla="*/ 184786 h 226261"/>
                <a:gd name="connsiteX2" fmla="*/ 52171 w 52508"/>
                <a:gd name="connsiteY2" fmla="*/ 181929 h 226261"/>
                <a:gd name="connsiteX3" fmla="*/ 22643 w 52508"/>
                <a:gd name="connsiteY3" fmla="*/ 2 h 226261"/>
                <a:gd name="connsiteX0" fmla="*/ 22643 w 52508"/>
                <a:gd name="connsiteY0" fmla="*/ 9 h 219749"/>
                <a:gd name="connsiteX1" fmla="*/ 1688 w 52508"/>
                <a:gd name="connsiteY1" fmla="*/ 175268 h 219749"/>
                <a:gd name="connsiteX2" fmla="*/ 52171 w 52508"/>
                <a:gd name="connsiteY2" fmla="*/ 181936 h 219749"/>
                <a:gd name="connsiteX3" fmla="*/ 22643 w 52508"/>
                <a:gd name="connsiteY3" fmla="*/ 9 h 219749"/>
                <a:gd name="connsiteX0" fmla="*/ 21492 w 44775"/>
                <a:gd name="connsiteY0" fmla="*/ 2 h 195605"/>
                <a:gd name="connsiteX1" fmla="*/ 537 w 44775"/>
                <a:gd name="connsiteY1" fmla="*/ 175261 h 195605"/>
                <a:gd name="connsiteX2" fmla="*/ 44352 w 44775"/>
                <a:gd name="connsiteY2" fmla="*/ 172404 h 195605"/>
                <a:gd name="connsiteX3" fmla="*/ 21492 w 44775"/>
                <a:gd name="connsiteY3" fmla="*/ 2 h 1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75" h="195605">
                  <a:moveTo>
                    <a:pt x="21492" y="2"/>
                  </a:moveTo>
                  <a:cubicBezTo>
                    <a:pt x="14190" y="478"/>
                    <a:pt x="-3273" y="146527"/>
                    <a:pt x="537" y="175261"/>
                  </a:cubicBezTo>
                  <a:cubicBezTo>
                    <a:pt x="4347" y="203995"/>
                    <a:pt x="40859" y="201614"/>
                    <a:pt x="44352" y="172404"/>
                  </a:cubicBezTo>
                  <a:cubicBezTo>
                    <a:pt x="47845" y="143194"/>
                    <a:pt x="28794" y="-474"/>
                    <a:pt x="21492" y="2"/>
                  </a:cubicBezTo>
                  <a:close/>
                </a:path>
              </a:pathLst>
            </a:custGeom>
            <a:solidFill>
              <a:srgbClr val="CCAC94"/>
            </a:solidFill>
            <a:ln w="6350">
              <a:solidFill>
                <a:srgbClr val="CCAC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AE55CD43-778B-4DD6-9ECE-4B725D61488F}"/>
              </a:ext>
            </a:extLst>
          </p:cNvPr>
          <p:cNvSpPr/>
          <p:nvPr/>
        </p:nvSpPr>
        <p:spPr>
          <a:xfrm>
            <a:off x="4755496" y="1687206"/>
            <a:ext cx="70084" cy="152655"/>
          </a:xfrm>
          <a:custGeom>
            <a:avLst/>
            <a:gdLst>
              <a:gd name="connsiteX0" fmla="*/ 25717 w 55245"/>
              <a:gd name="connsiteY0" fmla="*/ 0 h 190500"/>
              <a:gd name="connsiteX1" fmla="*/ 0 w 55245"/>
              <a:gd name="connsiteY1" fmla="*/ 190500 h 190500"/>
              <a:gd name="connsiteX2" fmla="*/ 55245 w 55245"/>
              <a:gd name="connsiteY2" fmla="*/ 190500 h 190500"/>
              <a:gd name="connsiteX3" fmla="*/ 25717 w 55245"/>
              <a:gd name="connsiteY3" fmla="*/ 0 h 190500"/>
              <a:gd name="connsiteX0" fmla="*/ 25717 w 55245"/>
              <a:gd name="connsiteY0" fmla="*/ 0 h 181927"/>
              <a:gd name="connsiteX1" fmla="*/ 0 w 55245"/>
              <a:gd name="connsiteY1" fmla="*/ 181927 h 181927"/>
              <a:gd name="connsiteX2" fmla="*/ 55245 w 55245"/>
              <a:gd name="connsiteY2" fmla="*/ 181927 h 181927"/>
              <a:gd name="connsiteX3" fmla="*/ 25717 w 55245"/>
              <a:gd name="connsiteY3" fmla="*/ 0 h 181927"/>
              <a:gd name="connsiteX0" fmla="*/ 25717 w 55245"/>
              <a:gd name="connsiteY0" fmla="*/ 207 h 182134"/>
              <a:gd name="connsiteX1" fmla="*/ 0 w 55245"/>
              <a:gd name="connsiteY1" fmla="*/ 182134 h 182134"/>
              <a:gd name="connsiteX2" fmla="*/ 55245 w 55245"/>
              <a:gd name="connsiteY2" fmla="*/ 182134 h 182134"/>
              <a:gd name="connsiteX3" fmla="*/ 25717 w 55245"/>
              <a:gd name="connsiteY3" fmla="*/ 207 h 182134"/>
              <a:gd name="connsiteX0" fmla="*/ 25717 w 55423"/>
              <a:gd name="connsiteY0" fmla="*/ 222 h 213334"/>
              <a:gd name="connsiteX1" fmla="*/ 0 w 55423"/>
              <a:gd name="connsiteY1" fmla="*/ 182149 h 213334"/>
              <a:gd name="connsiteX2" fmla="*/ 55245 w 55423"/>
              <a:gd name="connsiteY2" fmla="*/ 182149 h 213334"/>
              <a:gd name="connsiteX3" fmla="*/ 25717 w 55423"/>
              <a:gd name="connsiteY3" fmla="*/ 222 h 213334"/>
              <a:gd name="connsiteX0" fmla="*/ 32064 w 61765"/>
              <a:gd name="connsiteY0" fmla="*/ 222 h 234062"/>
              <a:gd name="connsiteX1" fmla="*/ 6347 w 61765"/>
              <a:gd name="connsiteY1" fmla="*/ 182149 h 234062"/>
              <a:gd name="connsiteX2" fmla="*/ 61592 w 61765"/>
              <a:gd name="connsiteY2" fmla="*/ 182149 h 234062"/>
              <a:gd name="connsiteX3" fmla="*/ 32064 w 61765"/>
              <a:gd name="connsiteY3" fmla="*/ 222 h 234062"/>
              <a:gd name="connsiteX0" fmla="*/ 23650 w 53432"/>
              <a:gd name="connsiteY0" fmla="*/ 13 h 226867"/>
              <a:gd name="connsiteX1" fmla="*/ 5553 w 53432"/>
              <a:gd name="connsiteY1" fmla="*/ 191465 h 226867"/>
              <a:gd name="connsiteX2" fmla="*/ 53178 w 53432"/>
              <a:gd name="connsiteY2" fmla="*/ 181940 h 226867"/>
              <a:gd name="connsiteX3" fmla="*/ 23650 w 53432"/>
              <a:gd name="connsiteY3" fmla="*/ 13 h 226867"/>
              <a:gd name="connsiteX0" fmla="*/ 19955 w 49737"/>
              <a:gd name="connsiteY0" fmla="*/ 13 h 231048"/>
              <a:gd name="connsiteX1" fmla="*/ 1858 w 49737"/>
              <a:gd name="connsiteY1" fmla="*/ 191465 h 231048"/>
              <a:gd name="connsiteX2" fmla="*/ 49483 w 49737"/>
              <a:gd name="connsiteY2" fmla="*/ 181940 h 231048"/>
              <a:gd name="connsiteX3" fmla="*/ 19955 w 49737"/>
              <a:gd name="connsiteY3" fmla="*/ 13 h 231048"/>
              <a:gd name="connsiteX0" fmla="*/ 19955 w 49494"/>
              <a:gd name="connsiteY0" fmla="*/ 15 h 241302"/>
              <a:gd name="connsiteX1" fmla="*/ 1858 w 49494"/>
              <a:gd name="connsiteY1" fmla="*/ 191467 h 241302"/>
              <a:gd name="connsiteX2" fmla="*/ 49483 w 49494"/>
              <a:gd name="connsiteY2" fmla="*/ 181942 h 241302"/>
              <a:gd name="connsiteX3" fmla="*/ 19955 w 49494"/>
              <a:gd name="connsiteY3" fmla="*/ 15 h 241302"/>
              <a:gd name="connsiteX0" fmla="*/ 19955 w 49494"/>
              <a:gd name="connsiteY0" fmla="*/ 15 h 239739"/>
              <a:gd name="connsiteX1" fmla="*/ 1858 w 49494"/>
              <a:gd name="connsiteY1" fmla="*/ 191467 h 239739"/>
              <a:gd name="connsiteX2" fmla="*/ 49483 w 49494"/>
              <a:gd name="connsiteY2" fmla="*/ 181942 h 239739"/>
              <a:gd name="connsiteX3" fmla="*/ 19955 w 49494"/>
              <a:gd name="connsiteY3" fmla="*/ 15 h 239739"/>
              <a:gd name="connsiteX0" fmla="*/ 22643 w 52508"/>
              <a:gd name="connsiteY0" fmla="*/ 2 h 226261"/>
              <a:gd name="connsiteX1" fmla="*/ 1688 w 52508"/>
              <a:gd name="connsiteY1" fmla="*/ 184786 h 226261"/>
              <a:gd name="connsiteX2" fmla="*/ 52171 w 52508"/>
              <a:gd name="connsiteY2" fmla="*/ 181929 h 226261"/>
              <a:gd name="connsiteX3" fmla="*/ 22643 w 52508"/>
              <a:gd name="connsiteY3" fmla="*/ 2 h 226261"/>
              <a:gd name="connsiteX0" fmla="*/ 22643 w 52508"/>
              <a:gd name="connsiteY0" fmla="*/ 9 h 219749"/>
              <a:gd name="connsiteX1" fmla="*/ 1688 w 52508"/>
              <a:gd name="connsiteY1" fmla="*/ 175268 h 219749"/>
              <a:gd name="connsiteX2" fmla="*/ 52171 w 52508"/>
              <a:gd name="connsiteY2" fmla="*/ 181936 h 219749"/>
              <a:gd name="connsiteX3" fmla="*/ 22643 w 52508"/>
              <a:gd name="connsiteY3" fmla="*/ 9 h 219749"/>
              <a:gd name="connsiteX0" fmla="*/ 21492 w 44775"/>
              <a:gd name="connsiteY0" fmla="*/ 2 h 195605"/>
              <a:gd name="connsiteX1" fmla="*/ 537 w 44775"/>
              <a:gd name="connsiteY1" fmla="*/ 175261 h 195605"/>
              <a:gd name="connsiteX2" fmla="*/ 44352 w 44775"/>
              <a:gd name="connsiteY2" fmla="*/ 172404 h 195605"/>
              <a:gd name="connsiteX3" fmla="*/ 21492 w 44775"/>
              <a:gd name="connsiteY3" fmla="*/ 2 h 195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5" h="195605">
                <a:moveTo>
                  <a:pt x="21492" y="2"/>
                </a:moveTo>
                <a:cubicBezTo>
                  <a:pt x="14190" y="478"/>
                  <a:pt x="-3273" y="146527"/>
                  <a:pt x="537" y="175261"/>
                </a:cubicBezTo>
                <a:cubicBezTo>
                  <a:pt x="4347" y="203995"/>
                  <a:pt x="40859" y="201614"/>
                  <a:pt x="44352" y="172404"/>
                </a:cubicBezTo>
                <a:cubicBezTo>
                  <a:pt x="47845" y="143194"/>
                  <a:pt x="28794" y="-474"/>
                  <a:pt x="21492" y="2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90000">
                <a:srgbClr val="CCAC94"/>
              </a:gs>
            </a:gsLst>
            <a:path path="circle">
              <a:fillToRect l="50000" t="-80000" r="50000" b="180000"/>
            </a:path>
          </a:gradFill>
          <a:ln w="6350">
            <a:solidFill>
              <a:srgbClr val="CCAC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81A3FDE8-12E4-4E93-803D-A65B7286612C}"/>
              </a:ext>
            </a:extLst>
          </p:cNvPr>
          <p:cNvSpPr/>
          <p:nvPr/>
        </p:nvSpPr>
        <p:spPr>
          <a:xfrm>
            <a:off x="4414766" y="1305991"/>
            <a:ext cx="751544" cy="348819"/>
          </a:xfrm>
          <a:custGeom>
            <a:avLst/>
            <a:gdLst>
              <a:gd name="connsiteX0" fmla="*/ 229407 w 751544"/>
              <a:gd name="connsiteY0" fmla="*/ 506 h 378025"/>
              <a:gd name="connsiteX1" fmla="*/ 243021 w 751544"/>
              <a:gd name="connsiteY1" fmla="*/ 3725 h 378025"/>
              <a:gd name="connsiteX2" fmla="*/ 256782 w 751544"/>
              <a:gd name="connsiteY2" fmla="*/ 26053 h 378025"/>
              <a:gd name="connsiteX3" fmla="*/ 345964 w 751544"/>
              <a:gd name="connsiteY3" fmla="*/ 103776 h 378025"/>
              <a:gd name="connsiteX4" fmla="*/ 374303 w 751544"/>
              <a:gd name="connsiteY4" fmla="*/ 112235 h 378025"/>
              <a:gd name="connsiteX5" fmla="*/ 402907 w 751544"/>
              <a:gd name="connsiteY5" fmla="*/ 104667 h 378025"/>
              <a:gd name="connsiteX6" fmla="*/ 494805 w 751544"/>
              <a:gd name="connsiteY6" fmla="*/ 29585 h 378025"/>
              <a:gd name="connsiteX7" fmla="*/ 509247 w 751544"/>
              <a:gd name="connsiteY7" fmla="*/ 7661 h 378025"/>
              <a:gd name="connsiteX8" fmla="*/ 536134 w 751544"/>
              <a:gd name="connsiteY8" fmla="*/ 6148 h 378025"/>
              <a:gd name="connsiteX9" fmla="*/ 557342 w 751544"/>
              <a:gd name="connsiteY9" fmla="*/ 29949 h 378025"/>
              <a:gd name="connsiteX10" fmla="*/ 557337 w 751544"/>
              <a:gd name="connsiteY10" fmla="*/ 30915 h 378025"/>
              <a:gd name="connsiteX11" fmla="*/ 565472 w 751544"/>
              <a:gd name="connsiteY11" fmla="*/ 53104 h 378025"/>
              <a:gd name="connsiteX12" fmla="*/ 747462 w 751544"/>
              <a:gd name="connsiteY12" fmla="*/ 111989 h 378025"/>
              <a:gd name="connsiteX13" fmla="*/ 517707 w 751544"/>
              <a:gd name="connsiteY13" fmla="*/ 195943 h 378025"/>
              <a:gd name="connsiteX14" fmla="*/ 511755 w 751544"/>
              <a:gd name="connsiteY14" fmla="*/ 197395 h 378025"/>
              <a:gd name="connsiteX15" fmla="*/ 511928 w 751544"/>
              <a:gd name="connsiteY15" fmla="*/ 201284 h 378025"/>
              <a:gd name="connsiteX16" fmla="*/ 535372 w 751544"/>
              <a:gd name="connsiteY16" fmla="*/ 261448 h 378025"/>
              <a:gd name="connsiteX17" fmla="*/ 542422 w 751544"/>
              <a:gd name="connsiteY17" fmla="*/ 279513 h 378025"/>
              <a:gd name="connsiteX18" fmla="*/ 542129 w 751544"/>
              <a:gd name="connsiteY18" fmla="*/ 326041 h 378025"/>
              <a:gd name="connsiteX19" fmla="*/ 486868 w 751544"/>
              <a:gd name="connsiteY19" fmla="*/ 377144 h 378025"/>
              <a:gd name="connsiteX20" fmla="*/ 464271 w 751544"/>
              <a:gd name="connsiteY20" fmla="*/ 351785 h 378025"/>
              <a:gd name="connsiteX21" fmla="*/ 454210 w 751544"/>
              <a:gd name="connsiteY21" fmla="*/ 333207 h 378025"/>
              <a:gd name="connsiteX22" fmla="*/ 372005 w 751544"/>
              <a:gd name="connsiteY22" fmla="*/ 265569 h 378025"/>
              <a:gd name="connsiteX23" fmla="*/ 372006 w 751544"/>
              <a:gd name="connsiteY23" fmla="*/ 265514 h 378025"/>
              <a:gd name="connsiteX24" fmla="*/ 345910 w 751544"/>
              <a:gd name="connsiteY24" fmla="*/ 269097 h 378025"/>
              <a:gd name="connsiteX25" fmla="*/ 289394 w 751544"/>
              <a:gd name="connsiteY25" fmla="*/ 330590 h 378025"/>
              <a:gd name="connsiteX26" fmla="*/ 278958 w 751544"/>
              <a:gd name="connsiteY26" fmla="*/ 348854 h 378025"/>
              <a:gd name="connsiteX27" fmla="*/ 255929 w 751544"/>
              <a:gd name="connsiteY27" fmla="*/ 373524 h 378025"/>
              <a:gd name="connsiteX28" fmla="*/ 202451 w 751544"/>
              <a:gd name="connsiteY28" fmla="*/ 320838 h 378025"/>
              <a:gd name="connsiteX29" fmla="*/ 203329 w 751544"/>
              <a:gd name="connsiteY29" fmla="*/ 274345 h 378025"/>
              <a:gd name="connsiteX30" fmla="*/ 210767 w 751544"/>
              <a:gd name="connsiteY30" fmla="*/ 256505 h 378025"/>
              <a:gd name="connsiteX31" fmla="*/ 235508 w 751544"/>
              <a:gd name="connsiteY31" fmla="*/ 197089 h 378025"/>
              <a:gd name="connsiteX32" fmla="*/ 235777 w 751544"/>
              <a:gd name="connsiteY32" fmla="*/ 193208 h 378025"/>
              <a:gd name="connsiteX33" fmla="*/ 229915 w 751544"/>
              <a:gd name="connsiteY33" fmla="*/ 191582 h 378025"/>
              <a:gd name="connsiteX34" fmla="*/ 4348 w 751544"/>
              <a:gd name="connsiteY34" fmla="*/ 100932 h 378025"/>
              <a:gd name="connsiteX35" fmla="*/ 186166 w 751544"/>
              <a:gd name="connsiteY35" fmla="*/ 47468 h 378025"/>
              <a:gd name="connsiteX36" fmla="*/ 194784 w 751544"/>
              <a:gd name="connsiteY36" fmla="*/ 25540 h 378025"/>
              <a:gd name="connsiteX37" fmla="*/ 194802 w 751544"/>
              <a:gd name="connsiteY37" fmla="*/ 24574 h 378025"/>
              <a:gd name="connsiteX38" fmla="*/ 216415 w 751544"/>
              <a:gd name="connsiteY38" fmla="*/ 1420 h 378025"/>
              <a:gd name="connsiteX39" fmla="*/ 229407 w 751544"/>
              <a:gd name="connsiteY39" fmla="*/ 506 h 37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51544" h="378025">
                <a:moveTo>
                  <a:pt x="229407" y="506"/>
                </a:moveTo>
                <a:cubicBezTo>
                  <a:pt x="233946" y="1262"/>
                  <a:pt x="238587" y="2707"/>
                  <a:pt x="243021" y="3725"/>
                </a:cubicBezTo>
                <a:lnTo>
                  <a:pt x="256782" y="26053"/>
                </a:lnTo>
                <a:cubicBezTo>
                  <a:pt x="287176" y="73069"/>
                  <a:pt x="315677" y="92511"/>
                  <a:pt x="345964" y="103776"/>
                </a:cubicBezTo>
                <a:lnTo>
                  <a:pt x="374303" y="112235"/>
                </a:lnTo>
                <a:lnTo>
                  <a:pt x="402907" y="104667"/>
                </a:lnTo>
                <a:cubicBezTo>
                  <a:pt x="433735" y="94301"/>
                  <a:pt x="462965" y="75704"/>
                  <a:pt x="494805" y="29585"/>
                </a:cubicBezTo>
                <a:lnTo>
                  <a:pt x="509247" y="7661"/>
                </a:lnTo>
                <a:cubicBezTo>
                  <a:pt x="518241" y="5887"/>
                  <a:pt x="528118" y="2433"/>
                  <a:pt x="536134" y="6148"/>
                </a:cubicBezTo>
                <a:cubicBezTo>
                  <a:pt x="544149" y="9862"/>
                  <a:pt x="553554" y="17739"/>
                  <a:pt x="557342" y="29949"/>
                </a:cubicBezTo>
                <a:lnTo>
                  <a:pt x="557337" y="30915"/>
                </a:lnTo>
                <a:lnTo>
                  <a:pt x="565472" y="53104"/>
                </a:lnTo>
                <a:cubicBezTo>
                  <a:pt x="580945" y="134532"/>
                  <a:pt x="712769" y="59408"/>
                  <a:pt x="747462" y="111989"/>
                </a:cubicBezTo>
                <a:cubicBezTo>
                  <a:pt x="782154" y="164570"/>
                  <a:pt x="586257" y="173330"/>
                  <a:pt x="517707" y="195943"/>
                </a:cubicBezTo>
                <a:lnTo>
                  <a:pt x="511755" y="197395"/>
                </a:lnTo>
                <a:lnTo>
                  <a:pt x="511928" y="201284"/>
                </a:lnTo>
                <a:cubicBezTo>
                  <a:pt x="518691" y="239928"/>
                  <a:pt x="524977" y="240747"/>
                  <a:pt x="535372" y="261448"/>
                </a:cubicBezTo>
                <a:lnTo>
                  <a:pt x="542422" y="279513"/>
                </a:lnTo>
                <a:cubicBezTo>
                  <a:pt x="546457" y="292523"/>
                  <a:pt x="546679" y="309060"/>
                  <a:pt x="542129" y="326041"/>
                </a:cubicBezTo>
                <a:cubicBezTo>
                  <a:pt x="533029" y="360004"/>
                  <a:pt x="508287" y="382884"/>
                  <a:pt x="486868" y="377144"/>
                </a:cubicBezTo>
                <a:cubicBezTo>
                  <a:pt x="476159" y="374275"/>
                  <a:pt x="468307" y="364794"/>
                  <a:pt x="464271" y="351785"/>
                </a:cubicBezTo>
                <a:lnTo>
                  <a:pt x="454210" y="333207"/>
                </a:lnTo>
                <a:cubicBezTo>
                  <a:pt x="432204" y="299955"/>
                  <a:pt x="412354" y="262153"/>
                  <a:pt x="372005" y="265569"/>
                </a:cubicBezTo>
                <a:lnTo>
                  <a:pt x="372006" y="265514"/>
                </a:lnTo>
                <a:lnTo>
                  <a:pt x="345910" y="269097"/>
                </a:lnTo>
                <a:cubicBezTo>
                  <a:pt x="322218" y="279139"/>
                  <a:pt x="306375" y="306162"/>
                  <a:pt x="289394" y="330590"/>
                </a:cubicBezTo>
                <a:lnTo>
                  <a:pt x="278958" y="348854"/>
                </a:lnTo>
                <a:cubicBezTo>
                  <a:pt x="274632" y="361732"/>
                  <a:pt x="266615" y="370973"/>
                  <a:pt x="255929" y="373524"/>
                </a:cubicBezTo>
                <a:cubicBezTo>
                  <a:pt x="234560" y="378627"/>
                  <a:pt x="210617" y="355038"/>
                  <a:pt x="202451" y="320838"/>
                </a:cubicBezTo>
                <a:cubicBezTo>
                  <a:pt x="198368" y="303740"/>
                  <a:pt x="199003" y="287224"/>
                  <a:pt x="203329" y="274345"/>
                </a:cubicBezTo>
                <a:lnTo>
                  <a:pt x="210767" y="256505"/>
                </a:lnTo>
                <a:cubicBezTo>
                  <a:pt x="221587" y="236130"/>
                  <a:pt x="227838" y="235497"/>
                  <a:pt x="235508" y="197089"/>
                </a:cubicBezTo>
                <a:lnTo>
                  <a:pt x="235777" y="193208"/>
                </a:lnTo>
                <a:lnTo>
                  <a:pt x="229915" y="191582"/>
                </a:lnTo>
                <a:cubicBezTo>
                  <a:pt x="162553" y="166970"/>
                  <a:pt x="-31349" y="152441"/>
                  <a:pt x="4348" y="100932"/>
                </a:cubicBezTo>
                <a:cubicBezTo>
                  <a:pt x="40046" y="49423"/>
                  <a:pt x="168790" y="128365"/>
                  <a:pt x="186166" y="47468"/>
                </a:cubicBezTo>
                <a:lnTo>
                  <a:pt x="194784" y="25540"/>
                </a:lnTo>
                <a:lnTo>
                  <a:pt x="194802" y="24574"/>
                </a:lnTo>
                <a:cubicBezTo>
                  <a:pt x="198863" y="12488"/>
                  <a:pt x="208379" y="4895"/>
                  <a:pt x="216415" y="1420"/>
                </a:cubicBezTo>
                <a:cubicBezTo>
                  <a:pt x="220434" y="-317"/>
                  <a:pt x="224869" y="-250"/>
                  <a:pt x="229407" y="506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73000">
                <a:srgbClr val="CCAC94"/>
              </a:gs>
            </a:gsLst>
            <a:path path="circle">
              <a:fillToRect l="50000" t="-80000" r="50000" b="180000"/>
            </a:path>
          </a:gra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8959FC7E-278F-4CA8-B03D-4BA642121318}"/>
              </a:ext>
            </a:extLst>
          </p:cNvPr>
          <p:cNvSpPr/>
          <p:nvPr/>
        </p:nvSpPr>
        <p:spPr>
          <a:xfrm>
            <a:off x="4755496" y="1455058"/>
            <a:ext cx="70084" cy="152655"/>
          </a:xfrm>
          <a:custGeom>
            <a:avLst/>
            <a:gdLst>
              <a:gd name="connsiteX0" fmla="*/ 25717 w 55245"/>
              <a:gd name="connsiteY0" fmla="*/ 0 h 190500"/>
              <a:gd name="connsiteX1" fmla="*/ 0 w 55245"/>
              <a:gd name="connsiteY1" fmla="*/ 190500 h 190500"/>
              <a:gd name="connsiteX2" fmla="*/ 55245 w 55245"/>
              <a:gd name="connsiteY2" fmla="*/ 190500 h 190500"/>
              <a:gd name="connsiteX3" fmla="*/ 25717 w 55245"/>
              <a:gd name="connsiteY3" fmla="*/ 0 h 190500"/>
              <a:gd name="connsiteX0" fmla="*/ 25717 w 55245"/>
              <a:gd name="connsiteY0" fmla="*/ 0 h 181927"/>
              <a:gd name="connsiteX1" fmla="*/ 0 w 55245"/>
              <a:gd name="connsiteY1" fmla="*/ 181927 h 181927"/>
              <a:gd name="connsiteX2" fmla="*/ 55245 w 55245"/>
              <a:gd name="connsiteY2" fmla="*/ 181927 h 181927"/>
              <a:gd name="connsiteX3" fmla="*/ 25717 w 55245"/>
              <a:gd name="connsiteY3" fmla="*/ 0 h 181927"/>
              <a:gd name="connsiteX0" fmla="*/ 25717 w 55245"/>
              <a:gd name="connsiteY0" fmla="*/ 207 h 182134"/>
              <a:gd name="connsiteX1" fmla="*/ 0 w 55245"/>
              <a:gd name="connsiteY1" fmla="*/ 182134 h 182134"/>
              <a:gd name="connsiteX2" fmla="*/ 55245 w 55245"/>
              <a:gd name="connsiteY2" fmla="*/ 182134 h 182134"/>
              <a:gd name="connsiteX3" fmla="*/ 25717 w 55245"/>
              <a:gd name="connsiteY3" fmla="*/ 207 h 182134"/>
              <a:gd name="connsiteX0" fmla="*/ 25717 w 55423"/>
              <a:gd name="connsiteY0" fmla="*/ 222 h 213334"/>
              <a:gd name="connsiteX1" fmla="*/ 0 w 55423"/>
              <a:gd name="connsiteY1" fmla="*/ 182149 h 213334"/>
              <a:gd name="connsiteX2" fmla="*/ 55245 w 55423"/>
              <a:gd name="connsiteY2" fmla="*/ 182149 h 213334"/>
              <a:gd name="connsiteX3" fmla="*/ 25717 w 55423"/>
              <a:gd name="connsiteY3" fmla="*/ 222 h 213334"/>
              <a:gd name="connsiteX0" fmla="*/ 32064 w 61765"/>
              <a:gd name="connsiteY0" fmla="*/ 222 h 234062"/>
              <a:gd name="connsiteX1" fmla="*/ 6347 w 61765"/>
              <a:gd name="connsiteY1" fmla="*/ 182149 h 234062"/>
              <a:gd name="connsiteX2" fmla="*/ 61592 w 61765"/>
              <a:gd name="connsiteY2" fmla="*/ 182149 h 234062"/>
              <a:gd name="connsiteX3" fmla="*/ 32064 w 61765"/>
              <a:gd name="connsiteY3" fmla="*/ 222 h 234062"/>
              <a:gd name="connsiteX0" fmla="*/ 23650 w 53432"/>
              <a:gd name="connsiteY0" fmla="*/ 13 h 226867"/>
              <a:gd name="connsiteX1" fmla="*/ 5553 w 53432"/>
              <a:gd name="connsiteY1" fmla="*/ 191465 h 226867"/>
              <a:gd name="connsiteX2" fmla="*/ 53178 w 53432"/>
              <a:gd name="connsiteY2" fmla="*/ 181940 h 226867"/>
              <a:gd name="connsiteX3" fmla="*/ 23650 w 53432"/>
              <a:gd name="connsiteY3" fmla="*/ 13 h 226867"/>
              <a:gd name="connsiteX0" fmla="*/ 19955 w 49737"/>
              <a:gd name="connsiteY0" fmla="*/ 13 h 231048"/>
              <a:gd name="connsiteX1" fmla="*/ 1858 w 49737"/>
              <a:gd name="connsiteY1" fmla="*/ 191465 h 231048"/>
              <a:gd name="connsiteX2" fmla="*/ 49483 w 49737"/>
              <a:gd name="connsiteY2" fmla="*/ 181940 h 231048"/>
              <a:gd name="connsiteX3" fmla="*/ 19955 w 49737"/>
              <a:gd name="connsiteY3" fmla="*/ 13 h 231048"/>
              <a:gd name="connsiteX0" fmla="*/ 19955 w 49494"/>
              <a:gd name="connsiteY0" fmla="*/ 15 h 241302"/>
              <a:gd name="connsiteX1" fmla="*/ 1858 w 49494"/>
              <a:gd name="connsiteY1" fmla="*/ 191467 h 241302"/>
              <a:gd name="connsiteX2" fmla="*/ 49483 w 49494"/>
              <a:gd name="connsiteY2" fmla="*/ 181942 h 241302"/>
              <a:gd name="connsiteX3" fmla="*/ 19955 w 49494"/>
              <a:gd name="connsiteY3" fmla="*/ 15 h 241302"/>
              <a:gd name="connsiteX0" fmla="*/ 19955 w 49494"/>
              <a:gd name="connsiteY0" fmla="*/ 15 h 239739"/>
              <a:gd name="connsiteX1" fmla="*/ 1858 w 49494"/>
              <a:gd name="connsiteY1" fmla="*/ 191467 h 239739"/>
              <a:gd name="connsiteX2" fmla="*/ 49483 w 49494"/>
              <a:gd name="connsiteY2" fmla="*/ 181942 h 239739"/>
              <a:gd name="connsiteX3" fmla="*/ 19955 w 49494"/>
              <a:gd name="connsiteY3" fmla="*/ 15 h 239739"/>
              <a:gd name="connsiteX0" fmla="*/ 22643 w 52508"/>
              <a:gd name="connsiteY0" fmla="*/ 2 h 226261"/>
              <a:gd name="connsiteX1" fmla="*/ 1688 w 52508"/>
              <a:gd name="connsiteY1" fmla="*/ 184786 h 226261"/>
              <a:gd name="connsiteX2" fmla="*/ 52171 w 52508"/>
              <a:gd name="connsiteY2" fmla="*/ 181929 h 226261"/>
              <a:gd name="connsiteX3" fmla="*/ 22643 w 52508"/>
              <a:gd name="connsiteY3" fmla="*/ 2 h 226261"/>
              <a:gd name="connsiteX0" fmla="*/ 22643 w 52508"/>
              <a:gd name="connsiteY0" fmla="*/ 9 h 219749"/>
              <a:gd name="connsiteX1" fmla="*/ 1688 w 52508"/>
              <a:gd name="connsiteY1" fmla="*/ 175268 h 219749"/>
              <a:gd name="connsiteX2" fmla="*/ 52171 w 52508"/>
              <a:gd name="connsiteY2" fmla="*/ 181936 h 219749"/>
              <a:gd name="connsiteX3" fmla="*/ 22643 w 52508"/>
              <a:gd name="connsiteY3" fmla="*/ 9 h 219749"/>
              <a:gd name="connsiteX0" fmla="*/ 21492 w 44775"/>
              <a:gd name="connsiteY0" fmla="*/ 2 h 195605"/>
              <a:gd name="connsiteX1" fmla="*/ 537 w 44775"/>
              <a:gd name="connsiteY1" fmla="*/ 175261 h 195605"/>
              <a:gd name="connsiteX2" fmla="*/ 44352 w 44775"/>
              <a:gd name="connsiteY2" fmla="*/ 172404 h 195605"/>
              <a:gd name="connsiteX3" fmla="*/ 21492 w 44775"/>
              <a:gd name="connsiteY3" fmla="*/ 2 h 195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5" h="195605">
                <a:moveTo>
                  <a:pt x="21492" y="2"/>
                </a:moveTo>
                <a:cubicBezTo>
                  <a:pt x="14190" y="478"/>
                  <a:pt x="-3273" y="146527"/>
                  <a:pt x="537" y="175261"/>
                </a:cubicBezTo>
                <a:cubicBezTo>
                  <a:pt x="4347" y="203995"/>
                  <a:pt x="40859" y="201614"/>
                  <a:pt x="44352" y="172404"/>
                </a:cubicBezTo>
                <a:cubicBezTo>
                  <a:pt x="47845" y="143194"/>
                  <a:pt x="28794" y="-474"/>
                  <a:pt x="21492" y="2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90000">
                <a:srgbClr val="CCAC94"/>
              </a:gs>
            </a:gsLst>
            <a:path path="circle">
              <a:fillToRect l="50000" t="-80000" r="50000" b="180000"/>
            </a:path>
          </a:gradFill>
          <a:ln w="6350">
            <a:solidFill>
              <a:srgbClr val="CCAC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30C1CFCC-977F-4881-A1B0-F5DCF53AD716}"/>
              </a:ext>
            </a:extLst>
          </p:cNvPr>
          <p:cNvSpPr/>
          <p:nvPr/>
        </p:nvSpPr>
        <p:spPr>
          <a:xfrm>
            <a:off x="4414766" y="1064224"/>
            <a:ext cx="751544" cy="378025"/>
          </a:xfrm>
          <a:custGeom>
            <a:avLst/>
            <a:gdLst>
              <a:gd name="connsiteX0" fmla="*/ 229407 w 751544"/>
              <a:gd name="connsiteY0" fmla="*/ 506 h 378025"/>
              <a:gd name="connsiteX1" fmla="*/ 243021 w 751544"/>
              <a:gd name="connsiteY1" fmla="*/ 3725 h 378025"/>
              <a:gd name="connsiteX2" fmla="*/ 256782 w 751544"/>
              <a:gd name="connsiteY2" fmla="*/ 26053 h 378025"/>
              <a:gd name="connsiteX3" fmla="*/ 345964 w 751544"/>
              <a:gd name="connsiteY3" fmla="*/ 103776 h 378025"/>
              <a:gd name="connsiteX4" fmla="*/ 374303 w 751544"/>
              <a:gd name="connsiteY4" fmla="*/ 112235 h 378025"/>
              <a:gd name="connsiteX5" fmla="*/ 402907 w 751544"/>
              <a:gd name="connsiteY5" fmla="*/ 104667 h 378025"/>
              <a:gd name="connsiteX6" fmla="*/ 494805 w 751544"/>
              <a:gd name="connsiteY6" fmla="*/ 29585 h 378025"/>
              <a:gd name="connsiteX7" fmla="*/ 509247 w 751544"/>
              <a:gd name="connsiteY7" fmla="*/ 7661 h 378025"/>
              <a:gd name="connsiteX8" fmla="*/ 536134 w 751544"/>
              <a:gd name="connsiteY8" fmla="*/ 6148 h 378025"/>
              <a:gd name="connsiteX9" fmla="*/ 557342 w 751544"/>
              <a:gd name="connsiteY9" fmla="*/ 29949 h 378025"/>
              <a:gd name="connsiteX10" fmla="*/ 557337 w 751544"/>
              <a:gd name="connsiteY10" fmla="*/ 30915 h 378025"/>
              <a:gd name="connsiteX11" fmla="*/ 565472 w 751544"/>
              <a:gd name="connsiteY11" fmla="*/ 53104 h 378025"/>
              <a:gd name="connsiteX12" fmla="*/ 747462 w 751544"/>
              <a:gd name="connsiteY12" fmla="*/ 111989 h 378025"/>
              <a:gd name="connsiteX13" fmla="*/ 517707 w 751544"/>
              <a:gd name="connsiteY13" fmla="*/ 195943 h 378025"/>
              <a:gd name="connsiteX14" fmla="*/ 511755 w 751544"/>
              <a:gd name="connsiteY14" fmla="*/ 197395 h 378025"/>
              <a:gd name="connsiteX15" fmla="*/ 511928 w 751544"/>
              <a:gd name="connsiteY15" fmla="*/ 201284 h 378025"/>
              <a:gd name="connsiteX16" fmla="*/ 535372 w 751544"/>
              <a:gd name="connsiteY16" fmla="*/ 261448 h 378025"/>
              <a:gd name="connsiteX17" fmla="*/ 542422 w 751544"/>
              <a:gd name="connsiteY17" fmla="*/ 279513 h 378025"/>
              <a:gd name="connsiteX18" fmla="*/ 542129 w 751544"/>
              <a:gd name="connsiteY18" fmla="*/ 326041 h 378025"/>
              <a:gd name="connsiteX19" fmla="*/ 486868 w 751544"/>
              <a:gd name="connsiteY19" fmla="*/ 377144 h 378025"/>
              <a:gd name="connsiteX20" fmla="*/ 464271 w 751544"/>
              <a:gd name="connsiteY20" fmla="*/ 351785 h 378025"/>
              <a:gd name="connsiteX21" fmla="*/ 454210 w 751544"/>
              <a:gd name="connsiteY21" fmla="*/ 333207 h 378025"/>
              <a:gd name="connsiteX22" fmla="*/ 372005 w 751544"/>
              <a:gd name="connsiteY22" fmla="*/ 265569 h 378025"/>
              <a:gd name="connsiteX23" fmla="*/ 372006 w 751544"/>
              <a:gd name="connsiteY23" fmla="*/ 265514 h 378025"/>
              <a:gd name="connsiteX24" fmla="*/ 345910 w 751544"/>
              <a:gd name="connsiteY24" fmla="*/ 269097 h 378025"/>
              <a:gd name="connsiteX25" fmla="*/ 289394 w 751544"/>
              <a:gd name="connsiteY25" fmla="*/ 330590 h 378025"/>
              <a:gd name="connsiteX26" fmla="*/ 278958 w 751544"/>
              <a:gd name="connsiteY26" fmla="*/ 348854 h 378025"/>
              <a:gd name="connsiteX27" fmla="*/ 255929 w 751544"/>
              <a:gd name="connsiteY27" fmla="*/ 373524 h 378025"/>
              <a:gd name="connsiteX28" fmla="*/ 202451 w 751544"/>
              <a:gd name="connsiteY28" fmla="*/ 320838 h 378025"/>
              <a:gd name="connsiteX29" fmla="*/ 203329 w 751544"/>
              <a:gd name="connsiteY29" fmla="*/ 274345 h 378025"/>
              <a:gd name="connsiteX30" fmla="*/ 210767 w 751544"/>
              <a:gd name="connsiteY30" fmla="*/ 256505 h 378025"/>
              <a:gd name="connsiteX31" fmla="*/ 235508 w 751544"/>
              <a:gd name="connsiteY31" fmla="*/ 197089 h 378025"/>
              <a:gd name="connsiteX32" fmla="*/ 235777 w 751544"/>
              <a:gd name="connsiteY32" fmla="*/ 193208 h 378025"/>
              <a:gd name="connsiteX33" fmla="*/ 229915 w 751544"/>
              <a:gd name="connsiteY33" fmla="*/ 191582 h 378025"/>
              <a:gd name="connsiteX34" fmla="*/ 4348 w 751544"/>
              <a:gd name="connsiteY34" fmla="*/ 100932 h 378025"/>
              <a:gd name="connsiteX35" fmla="*/ 186166 w 751544"/>
              <a:gd name="connsiteY35" fmla="*/ 47468 h 378025"/>
              <a:gd name="connsiteX36" fmla="*/ 194784 w 751544"/>
              <a:gd name="connsiteY36" fmla="*/ 25540 h 378025"/>
              <a:gd name="connsiteX37" fmla="*/ 194802 w 751544"/>
              <a:gd name="connsiteY37" fmla="*/ 24574 h 378025"/>
              <a:gd name="connsiteX38" fmla="*/ 216415 w 751544"/>
              <a:gd name="connsiteY38" fmla="*/ 1420 h 378025"/>
              <a:gd name="connsiteX39" fmla="*/ 229407 w 751544"/>
              <a:gd name="connsiteY39" fmla="*/ 506 h 37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51544" h="378025">
                <a:moveTo>
                  <a:pt x="229407" y="506"/>
                </a:moveTo>
                <a:cubicBezTo>
                  <a:pt x="233946" y="1262"/>
                  <a:pt x="238587" y="2707"/>
                  <a:pt x="243021" y="3725"/>
                </a:cubicBezTo>
                <a:lnTo>
                  <a:pt x="256782" y="26053"/>
                </a:lnTo>
                <a:cubicBezTo>
                  <a:pt x="287176" y="73069"/>
                  <a:pt x="315677" y="92511"/>
                  <a:pt x="345964" y="103776"/>
                </a:cubicBezTo>
                <a:lnTo>
                  <a:pt x="374303" y="112235"/>
                </a:lnTo>
                <a:lnTo>
                  <a:pt x="402907" y="104667"/>
                </a:lnTo>
                <a:cubicBezTo>
                  <a:pt x="433735" y="94301"/>
                  <a:pt x="462965" y="75704"/>
                  <a:pt x="494805" y="29585"/>
                </a:cubicBezTo>
                <a:lnTo>
                  <a:pt x="509247" y="7661"/>
                </a:lnTo>
                <a:cubicBezTo>
                  <a:pt x="518241" y="5887"/>
                  <a:pt x="528118" y="2433"/>
                  <a:pt x="536134" y="6148"/>
                </a:cubicBezTo>
                <a:cubicBezTo>
                  <a:pt x="544149" y="9862"/>
                  <a:pt x="553554" y="17739"/>
                  <a:pt x="557342" y="29949"/>
                </a:cubicBezTo>
                <a:lnTo>
                  <a:pt x="557337" y="30915"/>
                </a:lnTo>
                <a:lnTo>
                  <a:pt x="565472" y="53104"/>
                </a:lnTo>
                <a:cubicBezTo>
                  <a:pt x="580945" y="134532"/>
                  <a:pt x="712769" y="59408"/>
                  <a:pt x="747462" y="111989"/>
                </a:cubicBezTo>
                <a:cubicBezTo>
                  <a:pt x="782154" y="164570"/>
                  <a:pt x="586257" y="173330"/>
                  <a:pt x="517707" y="195943"/>
                </a:cubicBezTo>
                <a:lnTo>
                  <a:pt x="511755" y="197395"/>
                </a:lnTo>
                <a:lnTo>
                  <a:pt x="511928" y="201284"/>
                </a:lnTo>
                <a:cubicBezTo>
                  <a:pt x="518691" y="239928"/>
                  <a:pt x="524977" y="240747"/>
                  <a:pt x="535372" y="261448"/>
                </a:cubicBezTo>
                <a:lnTo>
                  <a:pt x="542422" y="279513"/>
                </a:lnTo>
                <a:cubicBezTo>
                  <a:pt x="546457" y="292523"/>
                  <a:pt x="546679" y="309060"/>
                  <a:pt x="542129" y="326041"/>
                </a:cubicBezTo>
                <a:cubicBezTo>
                  <a:pt x="533029" y="360004"/>
                  <a:pt x="508287" y="382884"/>
                  <a:pt x="486868" y="377144"/>
                </a:cubicBezTo>
                <a:cubicBezTo>
                  <a:pt x="476159" y="374275"/>
                  <a:pt x="468307" y="364794"/>
                  <a:pt x="464271" y="351785"/>
                </a:cubicBezTo>
                <a:lnTo>
                  <a:pt x="454210" y="333207"/>
                </a:lnTo>
                <a:cubicBezTo>
                  <a:pt x="432204" y="299955"/>
                  <a:pt x="412354" y="262153"/>
                  <a:pt x="372005" y="265569"/>
                </a:cubicBezTo>
                <a:lnTo>
                  <a:pt x="372006" y="265514"/>
                </a:lnTo>
                <a:lnTo>
                  <a:pt x="345910" y="269097"/>
                </a:lnTo>
                <a:cubicBezTo>
                  <a:pt x="322218" y="279139"/>
                  <a:pt x="306375" y="306162"/>
                  <a:pt x="289394" y="330590"/>
                </a:cubicBezTo>
                <a:lnTo>
                  <a:pt x="278958" y="348854"/>
                </a:lnTo>
                <a:cubicBezTo>
                  <a:pt x="274632" y="361732"/>
                  <a:pt x="266615" y="370973"/>
                  <a:pt x="255929" y="373524"/>
                </a:cubicBezTo>
                <a:cubicBezTo>
                  <a:pt x="234560" y="378627"/>
                  <a:pt x="210617" y="355038"/>
                  <a:pt x="202451" y="320838"/>
                </a:cubicBezTo>
                <a:cubicBezTo>
                  <a:pt x="198368" y="303740"/>
                  <a:pt x="199003" y="287224"/>
                  <a:pt x="203329" y="274345"/>
                </a:cubicBezTo>
                <a:lnTo>
                  <a:pt x="210767" y="256505"/>
                </a:lnTo>
                <a:cubicBezTo>
                  <a:pt x="221587" y="236130"/>
                  <a:pt x="227838" y="235497"/>
                  <a:pt x="235508" y="197089"/>
                </a:cubicBezTo>
                <a:lnTo>
                  <a:pt x="235777" y="193208"/>
                </a:lnTo>
                <a:lnTo>
                  <a:pt x="229915" y="191582"/>
                </a:lnTo>
                <a:cubicBezTo>
                  <a:pt x="162553" y="166970"/>
                  <a:pt x="-31349" y="152441"/>
                  <a:pt x="4348" y="100932"/>
                </a:cubicBezTo>
                <a:cubicBezTo>
                  <a:pt x="40046" y="49423"/>
                  <a:pt x="168790" y="128365"/>
                  <a:pt x="186166" y="47468"/>
                </a:cubicBezTo>
                <a:lnTo>
                  <a:pt x="194784" y="25540"/>
                </a:lnTo>
                <a:lnTo>
                  <a:pt x="194802" y="24574"/>
                </a:lnTo>
                <a:cubicBezTo>
                  <a:pt x="198863" y="12488"/>
                  <a:pt x="208379" y="4895"/>
                  <a:pt x="216415" y="1420"/>
                </a:cubicBezTo>
                <a:cubicBezTo>
                  <a:pt x="220434" y="-317"/>
                  <a:pt x="224869" y="-250"/>
                  <a:pt x="229407" y="506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73000">
                <a:srgbClr val="CCAC94"/>
              </a:gs>
            </a:gsLst>
            <a:path path="circle">
              <a:fillToRect l="50000" t="-80000" r="50000" b="180000"/>
            </a:path>
          </a:gra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6673970D-3393-4D81-8E22-A65EBCF9431D}"/>
              </a:ext>
            </a:extLst>
          </p:cNvPr>
          <p:cNvSpPr/>
          <p:nvPr/>
        </p:nvSpPr>
        <p:spPr>
          <a:xfrm>
            <a:off x="4755496" y="1243619"/>
            <a:ext cx="70084" cy="152655"/>
          </a:xfrm>
          <a:custGeom>
            <a:avLst/>
            <a:gdLst>
              <a:gd name="connsiteX0" fmla="*/ 25717 w 55245"/>
              <a:gd name="connsiteY0" fmla="*/ 0 h 190500"/>
              <a:gd name="connsiteX1" fmla="*/ 0 w 55245"/>
              <a:gd name="connsiteY1" fmla="*/ 190500 h 190500"/>
              <a:gd name="connsiteX2" fmla="*/ 55245 w 55245"/>
              <a:gd name="connsiteY2" fmla="*/ 190500 h 190500"/>
              <a:gd name="connsiteX3" fmla="*/ 25717 w 55245"/>
              <a:gd name="connsiteY3" fmla="*/ 0 h 190500"/>
              <a:gd name="connsiteX0" fmla="*/ 25717 w 55245"/>
              <a:gd name="connsiteY0" fmla="*/ 0 h 181927"/>
              <a:gd name="connsiteX1" fmla="*/ 0 w 55245"/>
              <a:gd name="connsiteY1" fmla="*/ 181927 h 181927"/>
              <a:gd name="connsiteX2" fmla="*/ 55245 w 55245"/>
              <a:gd name="connsiteY2" fmla="*/ 181927 h 181927"/>
              <a:gd name="connsiteX3" fmla="*/ 25717 w 55245"/>
              <a:gd name="connsiteY3" fmla="*/ 0 h 181927"/>
              <a:gd name="connsiteX0" fmla="*/ 25717 w 55245"/>
              <a:gd name="connsiteY0" fmla="*/ 207 h 182134"/>
              <a:gd name="connsiteX1" fmla="*/ 0 w 55245"/>
              <a:gd name="connsiteY1" fmla="*/ 182134 h 182134"/>
              <a:gd name="connsiteX2" fmla="*/ 55245 w 55245"/>
              <a:gd name="connsiteY2" fmla="*/ 182134 h 182134"/>
              <a:gd name="connsiteX3" fmla="*/ 25717 w 55245"/>
              <a:gd name="connsiteY3" fmla="*/ 207 h 182134"/>
              <a:gd name="connsiteX0" fmla="*/ 25717 w 55423"/>
              <a:gd name="connsiteY0" fmla="*/ 222 h 213334"/>
              <a:gd name="connsiteX1" fmla="*/ 0 w 55423"/>
              <a:gd name="connsiteY1" fmla="*/ 182149 h 213334"/>
              <a:gd name="connsiteX2" fmla="*/ 55245 w 55423"/>
              <a:gd name="connsiteY2" fmla="*/ 182149 h 213334"/>
              <a:gd name="connsiteX3" fmla="*/ 25717 w 55423"/>
              <a:gd name="connsiteY3" fmla="*/ 222 h 213334"/>
              <a:gd name="connsiteX0" fmla="*/ 32064 w 61765"/>
              <a:gd name="connsiteY0" fmla="*/ 222 h 234062"/>
              <a:gd name="connsiteX1" fmla="*/ 6347 w 61765"/>
              <a:gd name="connsiteY1" fmla="*/ 182149 h 234062"/>
              <a:gd name="connsiteX2" fmla="*/ 61592 w 61765"/>
              <a:gd name="connsiteY2" fmla="*/ 182149 h 234062"/>
              <a:gd name="connsiteX3" fmla="*/ 32064 w 61765"/>
              <a:gd name="connsiteY3" fmla="*/ 222 h 234062"/>
              <a:gd name="connsiteX0" fmla="*/ 23650 w 53432"/>
              <a:gd name="connsiteY0" fmla="*/ 13 h 226867"/>
              <a:gd name="connsiteX1" fmla="*/ 5553 w 53432"/>
              <a:gd name="connsiteY1" fmla="*/ 191465 h 226867"/>
              <a:gd name="connsiteX2" fmla="*/ 53178 w 53432"/>
              <a:gd name="connsiteY2" fmla="*/ 181940 h 226867"/>
              <a:gd name="connsiteX3" fmla="*/ 23650 w 53432"/>
              <a:gd name="connsiteY3" fmla="*/ 13 h 226867"/>
              <a:gd name="connsiteX0" fmla="*/ 19955 w 49737"/>
              <a:gd name="connsiteY0" fmla="*/ 13 h 231048"/>
              <a:gd name="connsiteX1" fmla="*/ 1858 w 49737"/>
              <a:gd name="connsiteY1" fmla="*/ 191465 h 231048"/>
              <a:gd name="connsiteX2" fmla="*/ 49483 w 49737"/>
              <a:gd name="connsiteY2" fmla="*/ 181940 h 231048"/>
              <a:gd name="connsiteX3" fmla="*/ 19955 w 49737"/>
              <a:gd name="connsiteY3" fmla="*/ 13 h 231048"/>
              <a:gd name="connsiteX0" fmla="*/ 19955 w 49494"/>
              <a:gd name="connsiteY0" fmla="*/ 15 h 241302"/>
              <a:gd name="connsiteX1" fmla="*/ 1858 w 49494"/>
              <a:gd name="connsiteY1" fmla="*/ 191467 h 241302"/>
              <a:gd name="connsiteX2" fmla="*/ 49483 w 49494"/>
              <a:gd name="connsiteY2" fmla="*/ 181942 h 241302"/>
              <a:gd name="connsiteX3" fmla="*/ 19955 w 49494"/>
              <a:gd name="connsiteY3" fmla="*/ 15 h 241302"/>
              <a:gd name="connsiteX0" fmla="*/ 19955 w 49494"/>
              <a:gd name="connsiteY0" fmla="*/ 15 h 239739"/>
              <a:gd name="connsiteX1" fmla="*/ 1858 w 49494"/>
              <a:gd name="connsiteY1" fmla="*/ 191467 h 239739"/>
              <a:gd name="connsiteX2" fmla="*/ 49483 w 49494"/>
              <a:gd name="connsiteY2" fmla="*/ 181942 h 239739"/>
              <a:gd name="connsiteX3" fmla="*/ 19955 w 49494"/>
              <a:gd name="connsiteY3" fmla="*/ 15 h 239739"/>
              <a:gd name="connsiteX0" fmla="*/ 22643 w 52508"/>
              <a:gd name="connsiteY0" fmla="*/ 2 h 226261"/>
              <a:gd name="connsiteX1" fmla="*/ 1688 w 52508"/>
              <a:gd name="connsiteY1" fmla="*/ 184786 h 226261"/>
              <a:gd name="connsiteX2" fmla="*/ 52171 w 52508"/>
              <a:gd name="connsiteY2" fmla="*/ 181929 h 226261"/>
              <a:gd name="connsiteX3" fmla="*/ 22643 w 52508"/>
              <a:gd name="connsiteY3" fmla="*/ 2 h 226261"/>
              <a:gd name="connsiteX0" fmla="*/ 22643 w 52508"/>
              <a:gd name="connsiteY0" fmla="*/ 9 h 219749"/>
              <a:gd name="connsiteX1" fmla="*/ 1688 w 52508"/>
              <a:gd name="connsiteY1" fmla="*/ 175268 h 219749"/>
              <a:gd name="connsiteX2" fmla="*/ 52171 w 52508"/>
              <a:gd name="connsiteY2" fmla="*/ 181936 h 219749"/>
              <a:gd name="connsiteX3" fmla="*/ 22643 w 52508"/>
              <a:gd name="connsiteY3" fmla="*/ 9 h 219749"/>
              <a:gd name="connsiteX0" fmla="*/ 21492 w 44775"/>
              <a:gd name="connsiteY0" fmla="*/ 2 h 195605"/>
              <a:gd name="connsiteX1" fmla="*/ 537 w 44775"/>
              <a:gd name="connsiteY1" fmla="*/ 175261 h 195605"/>
              <a:gd name="connsiteX2" fmla="*/ 44352 w 44775"/>
              <a:gd name="connsiteY2" fmla="*/ 172404 h 195605"/>
              <a:gd name="connsiteX3" fmla="*/ 21492 w 44775"/>
              <a:gd name="connsiteY3" fmla="*/ 2 h 195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5" h="195605">
                <a:moveTo>
                  <a:pt x="21492" y="2"/>
                </a:moveTo>
                <a:cubicBezTo>
                  <a:pt x="14190" y="478"/>
                  <a:pt x="-3273" y="146527"/>
                  <a:pt x="537" y="175261"/>
                </a:cubicBezTo>
                <a:cubicBezTo>
                  <a:pt x="4347" y="203995"/>
                  <a:pt x="40859" y="201614"/>
                  <a:pt x="44352" y="172404"/>
                </a:cubicBezTo>
                <a:cubicBezTo>
                  <a:pt x="47845" y="143194"/>
                  <a:pt x="28794" y="-474"/>
                  <a:pt x="21492" y="2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90000">
                <a:srgbClr val="CCAC94"/>
              </a:gs>
            </a:gsLst>
            <a:path path="circle">
              <a:fillToRect l="50000" t="-80000" r="50000" b="180000"/>
            </a:path>
          </a:gradFill>
          <a:ln w="6350">
            <a:solidFill>
              <a:srgbClr val="CCAC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D5E1320E-2D2B-4ABB-B092-39F7657735C3}"/>
              </a:ext>
            </a:extLst>
          </p:cNvPr>
          <p:cNvSpPr/>
          <p:nvPr/>
        </p:nvSpPr>
        <p:spPr>
          <a:xfrm>
            <a:off x="4456086" y="796920"/>
            <a:ext cx="668904" cy="382002"/>
          </a:xfrm>
          <a:custGeom>
            <a:avLst/>
            <a:gdLst>
              <a:gd name="connsiteX0" fmla="*/ 229407 w 751544"/>
              <a:gd name="connsiteY0" fmla="*/ 506 h 378025"/>
              <a:gd name="connsiteX1" fmla="*/ 243021 w 751544"/>
              <a:gd name="connsiteY1" fmla="*/ 3725 h 378025"/>
              <a:gd name="connsiteX2" fmla="*/ 256782 w 751544"/>
              <a:gd name="connsiteY2" fmla="*/ 26053 h 378025"/>
              <a:gd name="connsiteX3" fmla="*/ 345964 w 751544"/>
              <a:gd name="connsiteY3" fmla="*/ 103776 h 378025"/>
              <a:gd name="connsiteX4" fmla="*/ 374303 w 751544"/>
              <a:gd name="connsiteY4" fmla="*/ 112235 h 378025"/>
              <a:gd name="connsiteX5" fmla="*/ 402907 w 751544"/>
              <a:gd name="connsiteY5" fmla="*/ 104667 h 378025"/>
              <a:gd name="connsiteX6" fmla="*/ 494805 w 751544"/>
              <a:gd name="connsiteY6" fmla="*/ 29585 h 378025"/>
              <a:gd name="connsiteX7" fmla="*/ 509247 w 751544"/>
              <a:gd name="connsiteY7" fmla="*/ 7661 h 378025"/>
              <a:gd name="connsiteX8" fmla="*/ 536134 w 751544"/>
              <a:gd name="connsiteY8" fmla="*/ 6148 h 378025"/>
              <a:gd name="connsiteX9" fmla="*/ 557342 w 751544"/>
              <a:gd name="connsiteY9" fmla="*/ 29949 h 378025"/>
              <a:gd name="connsiteX10" fmla="*/ 557337 w 751544"/>
              <a:gd name="connsiteY10" fmla="*/ 30915 h 378025"/>
              <a:gd name="connsiteX11" fmla="*/ 565472 w 751544"/>
              <a:gd name="connsiteY11" fmla="*/ 53104 h 378025"/>
              <a:gd name="connsiteX12" fmla="*/ 747462 w 751544"/>
              <a:gd name="connsiteY12" fmla="*/ 111989 h 378025"/>
              <a:gd name="connsiteX13" fmla="*/ 517707 w 751544"/>
              <a:gd name="connsiteY13" fmla="*/ 195943 h 378025"/>
              <a:gd name="connsiteX14" fmla="*/ 511755 w 751544"/>
              <a:gd name="connsiteY14" fmla="*/ 197395 h 378025"/>
              <a:gd name="connsiteX15" fmla="*/ 511928 w 751544"/>
              <a:gd name="connsiteY15" fmla="*/ 201284 h 378025"/>
              <a:gd name="connsiteX16" fmla="*/ 535372 w 751544"/>
              <a:gd name="connsiteY16" fmla="*/ 261448 h 378025"/>
              <a:gd name="connsiteX17" fmla="*/ 542422 w 751544"/>
              <a:gd name="connsiteY17" fmla="*/ 279513 h 378025"/>
              <a:gd name="connsiteX18" fmla="*/ 542129 w 751544"/>
              <a:gd name="connsiteY18" fmla="*/ 326041 h 378025"/>
              <a:gd name="connsiteX19" fmla="*/ 486868 w 751544"/>
              <a:gd name="connsiteY19" fmla="*/ 377144 h 378025"/>
              <a:gd name="connsiteX20" fmla="*/ 464271 w 751544"/>
              <a:gd name="connsiteY20" fmla="*/ 351785 h 378025"/>
              <a:gd name="connsiteX21" fmla="*/ 454210 w 751544"/>
              <a:gd name="connsiteY21" fmla="*/ 333207 h 378025"/>
              <a:gd name="connsiteX22" fmla="*/ 372005 w 751544"/>
              <a:gd name="connsiteY22" fmla="*/ 265569 h 378025"/>
              <a:gd name="connsiteX23" fmla="*/ 372006 w 751544"/>
              <a:gd name="connsiteY23" fmla="*/ 265514 h 378025"/>
              <a:gd name="connsiteX24" fmla="*/ 345910 w 751544"/>
              <a:gd name="connsiteY24" fmla="*/ 269097 h 378025"/>
              <a:gd name="connsiteX25" fmla="*/ 289394 w 751544"/>
              <a:gd name="connsiteY25" fmla="*/ 330590 h 378025"/>
              <a:gd name="connsiteX26" fmla="*/ 278958 w 751544"/>
              <a:gd name="connsiteY26" fmla="*/ 348854 h 378025"/>
              <a:gd name="connsiteX27" fmla="*/ 255929 w 751544"/>
              <a:gd name="connsiteY27" fmla="*/ 373524 h 378025"/>
              <a:gd name="connsiteX28" fmla="*/ 202451 w 751544"/>
              <a:gd name="connsiteY28" fmla="*/ 320838 h 378025"/>
              <a:gd name="connsiteX29" fmla="*/ 203329 w 751544"/>
              <a:gd name="connsiteY29" fmla="*/ 274345 h 378025"/>
              <a:gd name="connsiteX30" fmla="*/ 210767 w 751544"/>
              <a:gd name="connsiteY30" fmla="*/ 256505 h 378025"/>
              <a:gd name="connsiteX31" fmla="*/ 235508 w 751544"/>
              <a:gd name="connsiteY31" fmla="*/ 197089 h 378025"/>
              <a:gd name="connsiteX32" fmla="*/ 235777 w 751544"/>
              <a:gd name="connsiteY32" fmla="*/ 193208 h 378025"/>
              <a:gd name="connsiteX33" fmla="*/ 229915 w 751544"/>
              <a:gd name="connsiteY33" fmla="*/ 191582 h 378025"/>
              <a:gd name="connsiteX34" fmla="*/ 4348 w 751544"/>
              <a:gd name="connsiteY34" fmla="*/ 100932 h 378025"/>
              <a:gd name="connsiteX35" fmla="*/ 186166 w 751544"/>
              <a:gd name="connsiteY35" fmla="*/ 47468 h 378025"/>
              <a:gd name="connsiteX36" fmla="*/ 194784 w 751544"/>
              <a:gd name="connsiteY36" fmla="*/ 25540 h 378025"/>
              <a:gd name="connsiteX37" fmla="*/ 194802 w 751544"/>
              <a:gd name="connsiteY37" fmla="*/ 24574 h 378025"/>
              <a:gd name="connsiteX38" fmla="*/ 216415 w 751544"/>
              <a:gd name="connsiteY38" fmla="*/ 1420 h 378025"/>
              <a:gd name="connsiteX39" fmla="*/ 229407 w 751544"/>
              <a:gd name="connsiteY39" fmla="*/ 506 h 37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51544" h="378025">
                <a:moveTo>
                  <a:pt x="229407" y="506"/>
                </a:moveTo>
                <a:cubicBezTo>
                  <a:pt x="233946" y="1262"/>
                  <a:pt x="238587" y="2707"/>
                  <a:pt x="243021" y="3725"/>
                </a:cubicBezTo>
                <a:lnTo>
                  <a:pt x="256782" y="26053"/>
                </a:lnTo>
                <a:cubicBezTo>
                  <a:pt x="287176" y="73069"/>
                  <a:pt x="315677" y="92511"/>
                  <a:pt x="345964" y="103776"/>
                </a:cubicBezTo>
                <a:lnTo>
                  <a:pt x="374303" y="112235"/>
                </a:lnTo>
                <a:lnTo>
                  <a:pt x="402907" y="104667"/>
                </a:lnTo>
                <a:cubicBezTo>
                  <a:pt x="433735" y="94301"/>
                  <a:pt x="462965" y="75704"/>
                  <a:pt x="494805" y="29585"/>
                </a:cubicBezTo>
                <a:lnTo>
                  <a:pt x="509247" y="7661"/>
                </a:lnTo>
                <a:cubicBezTo>
                  <a:pt x="518241" y="5887"/>
                  <a:pt x="528118" y="2433"/>
                  <a:pt x="536134" y="6148"/>
                </a:cubicBezTo>
                <a:cubicBezTo>
                  <a:pt x="544149" y="9862"/>
                  <a:pt x="553554" y="17739"/>
                  <a:pt x="557342" y="29949"/>
                </a:cubicBezTo>
                <a:lnTo>
                  <a:pt x="557337" y="30915"/>
                </a:lnTo>
                <a:lnTo>
                  <a:pt x="565472" y="53104"/>
                </a:lnTo>
                <a:cubicBezTo>
                  <a:pt x="580945" y="134532"/>
                  <a:pt x="712769" y="59408"/>
                  <a:pt x="747462" y="111989"/>
                </a:cubicBezTo>
                <a:cubicBezTo>
                  <a:pt x="782154" y="164570"/>
                  <a:pt x="586257" y="173330"/>
                  <a:pt x="517707" y="195943"/>
                </a:cubicBezTo>
                <a:lnTo>
                  <a:pt x="511755" y="197395"/>
                </a:lnTo>
                <a:lnTo>
                  <a:pt x="511928" y="201284"/>
                </a:lnTo>
                <a:cubicBezTo>
                  <a:pt x="518691" y="239928"/>
                  <a:pt x="524977" y="240747"/>
                  <a:pt x="535372" y="261448"/>
                </a:cubicBezTo>
                <a:lnTo>
                  <a:pt x="542422" y="279513"/>
                </a:lnTo>
                <a:cubicBezTo>
                  <a:pt x="546457" y="292523"/>
                  <a:pt x="546679" y="309060"/>
                  <a:pt x="542129" y="326041"/>
                </a:cubicBezTo>
                <a:cubicBezTo>
                  <a:pt x="533029" y="360004"/>
                  <a:pt x="508287" y="382884"/>
                  <a:pt x="486868" y="377144"/>
                </a:cubicBezTo>
                <a:cubicBezTo>
                  <a:pt x="476159" y="374275"/>
                  <a:pt x="468307" y="364794"/>
                  <a:pt x="464271" y="351785"/>
                </a:cubicBezTo>
                <a:lnTo>
                  <a:pt x="454210" y="333207"/>
                </a:lnTo>
                <a:cubicBezTo>
                  <a:pt x="432204" y="299955"/>
                  <a:pt x="412354" y="262153"/>
                  <a:pt x="372005" y="265569"/>
                </a:cubicBezTo>
                <a:lnTo>
                  <a:pt x="372006" y="265514"/>
                </a:lnTo>
                <a:lnTo>
                  <a:pt x="345910" y="269097"/>
                </a:lnTo>
                <a:cubicBezTo>
                  <a:pt x="322218" y="279139"/>
                  <a:pt x="306375" y="306162"/>
                  <a:pt x="289394" y="330590"/>
                </a:cubicBezTo>
                <a:lnTo>
                  <a:pt x="278958" y="348854"/>
                </a:lnTo>
                <a:cubicBezTo>
                  <a:pt x="274632" y="361732"/>
                  <a:pt x="266615" y="370973"/>
                  <a:pt x="255929" y="373524"/>
                </a:cubicBezTo>
                <a:cubicBezTo>
                  <a:pt x="234560" y="378627"/>
                  <a:pt x="210617" y="355038"/>
                  <a:pt x="202451" y="320838"/>
                </a:cubicBezTo>
                <a:cubicBezTo>
                  <a:pt x="198368" y="303740"/>
                  <a:pt x="199003" y="287224"/>
                  <a:pt x="203329" y="274345"/>
                </a:cubicBezTo>
                <a:lnTo>
                  <a:pt x="210767" y="256505"/>
                </a:lnTo>
                <a:cubicBezTo>
                  <a:pt x="221587" y="236130"/>
                  <a:pt x="227838" y="235497"/>
                  <a:pt x="235508" y="197089"/>
                </a:cubicBezTo>
                <a:lnTo>
                  <a:pt x="235777" y="193208"/>
                </a:lnTo>
                <a:lnTo>
                  <a:pt x="229915" y="191582"/>
                </a:lnTo>
                <a:cubicBezTo>
                  <a:pt x="162553" y="166970"/>
                  <a:pt x="-31349" y="152441"/>
                  <a:pt x="4348" y="100932"/>
                </a:cubicBezTo>
                <a:cubicBezTo>
                  <a:pt x="40046" y="49423"/>
                  <a:pt x="168790" y="128365"/>
                  <a:pt x="186166" y="47468"/>
                </a:cubicBezTo>
                <a:lnTo>
                  <a:pt x="194784" y="25540"/>
                </a:lnTo>
                <a:lnTo>
                  <a:pt x="194802" y="24574"/>
                </a:lnTo>
                <a:cubicBezTo>
                  <a:pt x="198863" y="12488"/>
                  <a:pt x="208379" y="4895"/>
                  <a:pt x="216415" y="1420"/>
                </a:cubicBezTo>
                <a:cubicBezTo>
                  <a:pt x="220434" y="-317"/>
                  <a:pt x="224869" y="-250"/>
                  <a:pt x="229407" y="506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73000">
                <a:srgbClr val="CCAC94"/>
              </a:gs>
            </a:gsLst>
            <a:path path="circle">
              <a:fillToRect l="50000" t="-80000" r="50000" b="180000"/>
            </a:path>
          </a:gra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5D54F5F8-813B-4A60-8177-839E8CD8C922}"/>
              </a:ext>
            </a:extLst>
          </p:cNvPr>
          <p:cNvSpPr/>
          <p:nvPr/>
        </p:nvSpPr>
        <p:spPr>
          <a:xfrm>
            <a:off x="4755496" y="1004656"/>
            <a:ext cx="70084" cy="152655"/>
          </a:xfrm>
          <a:custGeom>
            <a:avLst/>
            <a:gdLst>
              <a:gd name="connsiteX0" fmla="*/ 25717 w 55245"/>
              <a:gd name="connsiteY0" fmla="*/ 0 h 190500"/>
              <a:gd name="connsiteX1" fmla="*/ 0 w 55245"/>
              <a:gd name="connsiteY1" fmla="*/ 190500 h 190500"/>
              <a:gd name="connsiteX2" fmla="*/ 55245 w 55245"/>
              <a:gd name="connsiteY2" fmla="*/ 190500 h 190500"/>
              <a:gd name="connsiteX3" fmla="*/ 25717 w 55245"/>
              <a:gd name="connsiteY3" fmla="*/ 0 h 190500"/>
              <a:gd name="connsiteX0" fmla="*/ 25717 w 55245"/>
              <a:gd name="connsiteY0" fmla="*/ 0 h 181927"/>
              <a:gd name="connsiteX1" fmla="*/ 0 w 55245"/>
              <a:gd name="connsiteY1" fmla="*/ 181927 h 181927"/>
              <a:gd name="connsiteX2" fmla="*/ 55245 w 55245"/>
              <a:gd name="connsiteY2" fmla="*/ 181927 h 181927"/>
              <a:gd name="connsiteX3" fmla="*/ 25717 w 55245"/>
              <a:gd name="connsiteY3" fmla="*/ 0 h 181927"/>
              <a:gd name="connsiteX0" fmla="*/ 25717 w 55245"/>
              <a:gd name="connsiteY0" fmla="*/ 207 h 182134"/>
              <a:gd name="connsiteX1" fmla="*/ 0 w 55245"/>
              <a:gd name="connsiteY1" fmla="*/ 182134 h 182134"/>
              <a:gd name="connsiteX2" fmla="*/ 55245 w 55245"/>
              <a:gd name="connsiteY2" fmla="*/ 182134 h 182134"/>
              <a:gd name="connsiteX3" fmla="*/ 25717 w 55245"/>
              <a:gd name="connsiteY3" fmla="*/ 207 h 182134"/>
              <a:gd name="connsiteX0" fmla="*/ 25717 w 55423"/>
              <a:gd name="connsiteY0" fmla="*/ 222 h 213334"/>
              <a:gd name="connsiteX1" fmla="*/ 0 w 55423"/>
              <a:gd name="connsiteY1" fmla="*/ 182149 h 213334"/>
              <a:gd name="connsiteX2" fmla="*/ 55245 w 55423"/>
              <a:gd name="connsiteY2" fmla="*/ 182149 h 213334"/>
              <a:gd name="connsiteX3" fmla="*/ 25717 w 55423"/>
              <a:gd name="connsiteY3" fmla="*/ 222 h 213334"/>
              <a:gd name="connsiteX0" fmla="*/ 32064 w 61765"/>
              <a:gd name="connsiteY0" fmla="*/ 222 h 234062"/>
              <a:gd name="connsiteX1" fmla="*/ 6347 w 61765"/>
              <a:gd name="connsiteY1" fmla="*/ 182149 h 234062"/>
              <a:gd name="connsiteX2" fmla="*/ 61592 w 61765"/>
              <a:gd name="connsiteY2" fmla="*/ 182149 h 234062"/>
              <a:gd name="connsiteX3" fmla="*/ 32064 w 61765"/>
              <a:gd name="connsiteY3" fmla="*/ 222 h 234062"/>
              <a:gd name="connsiteX0" fmla="*/ 23650 w 53432"/>
              <a:gd name="connsiteY0" fmla="*/ 13 h 226867"/>
              <a:gd name="connsiteX1" fmla="*/ 5553 w 53432"/>
              <a:gd name="connsiteY1" fmla="*/ 191465 h 226867"/>
              <a:gd name="connsiteX2" fmla="*/ 53178 w 53432"/>
              <a:gd name="connsiteY2" fmla="*/ 181940 h 226867"/>
              <a:gd name="connsiteX3" fmla="*/ 23650 w 53432"/>
              <a:gd name="connsiteY3" fmla="*/ 13 h 226867"/>
              <a:gd name="connsiteX0" fmla="*/ 19955 w 49737"/>
              <a:gd name="connsiteY0" fmla="*/ 13 h 231048"/>
              <a:gd name="connsiteX1" fmla="*/ 1858 w 49737"/>
              <a:gd name="connsiteY1" fmla="*/ 191465 h 231048"/>
              <a:gd name="connsiteX2" fmla="*/ 49483 w 49737"/>
              <a:gd name="connsiteY2" fmla="*/ 181940 h 231048"/>
              <a:gd name="connsiteX3" fmla="*/ 19955 w 49737"/>
              <a:gd name="connsiteY3" fmla="*/ 13 h 231048"/>
              <a:gd name="connsiteX0" fmla="*/ 19955 w 49494"/>
              <a:gd name="connsiteY0" fmla="*/ 15 h 241302"/>
              <a:gd name="connsiteX1" fmla="*/ 1858 w 49494"/>
              <a:gd name="connsiteY1" fmla="*/ 191467 h 241302"/>
              <a:gd name="connsiteX2" fmla="*/ 49483 w 49494"/>
              <a:gd name="connsiteY2" fmla="*/ 181942 h 241302"/>
              <a:gd name="connsiteX3" fmla="*/ 19955 w 49494"/>
              <a:gd name="connsiteY3" fmla="*/ 15 h 241302"/>
              <a:gd name="connsiteX0" fmla="*/ 19955 w 49494"/>
              <a:gd name="connsiteY0" fmla="*/ 15 h 239739"/>
              <a:gd name="connsiteX1" fmla="*/ 1858 w 49494"/>
              <a:gd name="connsiteY1" fmla="*/ 191467 h 239739"/>
              <a:gd name="connsiteX2" fmla="*/ 49483 w 49494"/>
              <a:gd name="connsiteY2" fmla="*/ 181942 h 239739"/>
              <a:gd name="connsiteX3" fmla="*/ 19955 w 49494"/>
              <a:gd name="connsiteY3" fmla="*/ 15 h 239739"/>
              <a:gd name="connsiteX0" fmla="*/ 22643 w 52508"/>
              <a:gd name="connsiteY0" fmla="*/ 2 h 226261"/>
              <a:gd name="connsiteX1" fmla="*/ 1688 w 52508"/>
              <a:gd name="connsiteY1" fmla="*/ 184786 h 226261"/>
              <a:gd name="connsiteX2" fmla="*/ 52171 w 52508"/>
              <a:gd name="connsiteY2" fmla="*/ 181929 h 226261"/>
              <a:gd name="connsiteX3" fmla="*/ 22643 w 52508"/>
              <a:gd name="connsiteY3" fmla="*/ 2 h 226261"/>
              <a:gd name="connsiteX0" fmla="*/ 22643 w 52508"/>
              <a:gd name="connsiteY0" fmla="*/ 9 h 219749"/>
              <a:gd name="connsiteX1" fmla="*/ 1688 w 52508"/>
              <a:gd name="connsiteY1" fmla="*/ 175268 h 219749"/>
              <a:gd name="connsiteX2" fmla="*/ 52171 w 52508"/>
              <a:gd name="connsiteY2" fmla="*/ 181936 h 219749"/>
              <a:gd name="connsiteX3" fmla="*/ 22643 w 52508"/>
              <a:gd name="connsiteY3" fmla="*/ 9 h 219749"/>
              <a:gd name="connsiteX0" fmla="*/ 21492 w 44775"/>
              <a:gd name="connsiteY0" fmla="*/ 2 h 195605"/>
              <a:gd name="connsiteX1" fmla="*/ 537 w 44775"/>
              <a:gd name="connsiteY1" fmla="*/ 175261 h 195605"/>
              <a:gd name="connsiteX2" fmla="*/ 44352 w 44775"/>
              <a:gd name="connsiteY2" fmla="*/ 172404 h 195605"/>
              <a:gd name="connsiteX3" fmla="*/ 21492 w 44775"/>
              <a:gd name="connsiteY3" fmla="*/ 2 h 195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5" h="195605">
                <a:moveTo>
                  <a:pt x="21492" y="2"/>
                </a:moveTo>
                <a:cubicBezTo>
                  <a:pt x="14190" y="478"/>
                  <a:pt x="-3273" y="146527"/>
                  <a:pt x="537" y="175261"/>
                </a:cubicBezTo>
                <a:cubicBezTo>
                  <a:pt x="4347" y="203995"/>
                  <a:pt x="40859" y="201614"/>
                  <a:pt x="44352" y="172404"/>
                </a:cubicBezTo>
                <a:cubicBezTo>
                  <a:pt x="47845" y="143194"/>
                  <a:pt x="28794" y="-474"/>
                  <a:pt x="21492" y="2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90000">
                <a:srgbClr val="CCAC94"/>
              </a:gs>
            </a:gsLst>
            <a:path path="circle">
              <a:fillToRect l="50000" t="-80000" r="50000" b="180000"/>
            </a:path>
          </a:gradFill>
          <a:ln w="6350">
            <a:solidFill>
              <a:srgbClr val="CCAC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B2C3E6E1-7C3C-4E36-87E5-7F25E4764D0D}"/>
              </a:ext>
            </a:extLst>
          </p:cNvPr>
          <p:cNvSpPr/>
          <p:nvPr/>
        </p:nvSpPr>
        <p:spPr>
          <a:xfrm>
            <a:off x="4503076" y="604576"/>
            <a:ext cx="574924" cy="328412"/>
          </a:xfrm>
          <a:custGeom>
            <a:avLst/>
            <a:gdLst>
              <a:gd name="connsiteX0" fmla="*/ 229407 w 751544"/>
              <a:gd name="connsiteY0" fmla="*/ 506 h 378025"/>
              <a:gd name="connsiteX1" fmla="*/ 243021 w 751544"/>
              <a:gd name="connsiteY1" fmla="*/ 3725 h 378025"/>
              <a:gd name="connsiteX2" fmla="*/ 256782 w 751544"/>
              <a:gd name="connsiteY2" fmla="*/ 26053 h 378025"/>
              <a:gd name="connsiteX3" fmla="*/ 345964 w 751544"/>
              <a:gd name="connsiteY3" fmla="*/ 103776 h 378025"/>
              <a:gd name="connsiteX4" fmla="*/ 374303 w 751544"/>
              <a:gd name="connsiteY4" fmla="*/ 112235 h 378025"/>
              <a:gd name="connsiteX5" fmla="*/ 402907 w 751544"/>
              <a:gd name="connsiteY5" fmla="*/ 104667 h 378025"/>
              <a:gd name="connsiteX6" fmla="*/ 494805 w 751544"/>
              <a:gd name="connsiteY6" fmla="*/ 29585 h 378025"/>
              <a:gd name="connsiteX7" fmla="*/ 509247 w 751544"/>
              <a:gd name="connsiteY7" fmla="*/ 7661 h 378025"/>
              <a:gd name="connsiteX8" fmla="*/ 536134 w 751544"/>
              <a:gd name="connsiteY8" fmla="*/ 6148 h 378025"/>
              <a:gd name="connsiteX9" fmla="*/ 557342 w 751544"/>
              <a:gd name="connsiteY9" fmla="*/ 29949 h 378025"/>
              <a:gd name="connsiteX10" fmla="*/ 557337 w 751544"/>
              <a:gd name="connsiteY10" fmla="*/ 30915 h 378025"/>
              <a:gd name="connsiteX11" fmla="*/ 565472 w 751544"/>
              <a:gd name="connsiteY11" fmla="*/ 53104 h 378025"/>
              <a:gd name="connsiteX12" fmla="*/ 747462 w 751544"/>
              <a:gd name="connsiteY12" fmla="*/ 111989 h 378025"/>
              <a:gd name="connsiteX13" fmla="*/ 517707 w 751544"/>
              <a:gd name="connsiteY13" fmla="*/ 195943 h 378025"/>
              <a:gd name="connsiteX14" fmla="*/ 511755 w 751544"/>
              <a:gd name="connsiteY14" fmla="*/ 197395 h 378025"/>
              <a:gd name="connsiteX15" fmla="*/ 511928 w 751544"/>
              <a:gd name="connsiteY15" fmla="*/ 201284 h 378025"/>
              <a:gd name="connsiteX16" fmla="*/ 535372 w 751544"/>
              <a:gd name="connsiteY16" fmla="*/ 261448 h 378025"/>
              <a:gd name="connsiteX17" fmla="*/ 542422 w 751544"/>
              <a:gd name="connsiteY17" fmla="*/ 279513 h 378025"/>
              <a:gd name="connsiteX18" fmla="*/ 542129 w 751544"/>
              <a:gd name="connsiteY18" fmla="*/ 326041 h 378025"/>
              <a:gd name="connsiteX19" fmla="*/ 486868 w 751544"/>
              <a:gd name="connsiteY19" fmla="*/ 377144 h 378025"/>
              <a:gd name="connsiteX20" fmla="*/ 464271 w 751544"/>
              <a:gd name="connsiteY20" fmla="*/ 351785 h 378025"/>
              <a:gd name="connsiteX21" fmla="*/ 454210 w 751544"/>
              <a:gd name="connsiteY21" fmla="*/ 333207 h 378025"/>
              <a:gd name="connsiteX22" fmla="*/ 372005 w 751544"/>
              <a:gd name="connsiteY22" fmla="*/ 265569 h 378025"/>
              <a:gd name="connsiteX23" fmla="*/ 372006 w 751544"/>
              <a:gd name="connsiteY23" fmla="*/ 265514 h 378025"/>
              <a:gd name="connsiteX24" fmla="*/ 345910 w 751544"/>
              <a:gd name="connsiteY24" fmla="*/ 269097 h 378025"/>
              <a:gd name="connsiteX25" fmla="*/ 289394 w 751544"/>
              <a:gd name="connsiteY25" fmla="*/ 330590 h 378025"/>
              <a:gd name="connsiteX26" fmla="*/ 278958 w 751544"/>
              <a:gd name="connsiteY26" fmla="*/ 348854 h 378025"/>
              <a:gd name="connsiteX27" fmla="*/ 255929 w 751544"/>
              <a:gd name="connsiteY27" fmla="*/ 373524 h 378025"/>
              <a:gd name="connsiteX28" fmla="*/ 202451 w 751544"/>
              <a:gd name="connsiteY28" fmla="*/ 320838 h 378025"/>
              <a:gd name="connsiteX29" fmla="*/ 203329 w 751544"/>
              <a:gd name="connsiteY29" fmla="*/ 274345 h 378025"/>
              <a:gd name="connsiteX30" fmla="*/ 210767 w 751544"/>
              <a:gd name="connsiteY30" fmla="*/ 256505 h 378025"/>
              <a:gd name="connsiteX31" fmla="*/ 235508 w 751544"/>
              <a:gd name="connsiteY31" fmla="*/ 197089 h 378025"/>
              <a:gd name="connsiteX32" fmla="*/ 235777 w 751544"/>
              <a:gd name="connsiteY32" fmla="*/ 193208 h 378025"/>
              <a:gd name="connsiteX33" fmla="*/ 229915 w 751544"/>
              <a:gd name="connsiteY33" fmla="*/ 191582 h 378025"/>
              <a:gd name="connsiteX34" fmla="*/ 4348 w 751544"/>
              <a:gd name="connsiteY34" fmla="*/ 100932 h 378025"/>
              <a:gd name="connsiteX35" fmla="*/ 186166 w 751544"/>
              <a:gd name="connsiteY35" fmla="*/ 47468 h 378025"/>
              <a:gd name="connsiteX36" fmla="*/ 194784 w 751544"/>
              <a:gd name="connsiteY36" fmla="*/ 25540 h 378025"/>
              <a:gd name="connsiteX37" fmla="*/ 194802 w 751544"/>
              <a:gd name="connsiteY37" fmla="*/ 24574 h 378025"/>
              <a:gd name="connsiteX38" fmla="*/ 216415 w 751544"/>
              <a:gd name="connsiteY38" fmla="*/ 1420 h 378025"/>
              <a:gd name="connsiteX39" fmla="*/ 229407 w 751544"/>
              <a:gd name="connsiteY39" fmla="*/ 506 h 37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51544" h="378025">
                <a:moveTo>
                  <a:pt x="229407" y="506"/>
                </a:moveTo>
                <a:cubicBezTo>
                  <a:pt x="233946" y="1262"/>
                  <a:pt x="238587" y="2707"/>
                  <a:pt x="243021" y="3725"/>
                </a:cubicBezTo>
                <a:lnTo>
                  <a:pt x="256782" y="26053"/>
                </a:lnTo>
                <a:cubicBezTo>
                  <a:pt x="287176" y="73069"/>
                  <a:pt x="315677" y="92511"/>
                  <a:pt x="345964" y="103776"/>
                </a:cubicBezTo>
                <a:lnTo>
                  <a:pt x="374303" y="112235"/>
                </a:lnTo>
                <a:lnTo>
                  <a:pt x="402907" y="104667"/>
                </a:lnTo>
                <a:cubicBezTo>
                  <a:pt x="433735" y="94301"/>
                  <a:pt x="462965" y="75704"/>
                  <a:pt x="494805" y="29585"/>
                </a:cubicBezTo>
                <a:lnTo>
                  <a:pt x="509247" y="7661"/>
                </a:lnTo>
                <a:cubicBezTo>
                  <a:pt x="518241" y="5887"/>
                  <a:pt x="528118" y="2433"/>
                  <a:pt x="536134" y="6148"/>
                </a:cubicBezTo>
                <a:cubicBezTo>
                  <a:pt x="544149" y="9862"/>
                  <a:pt x="553554" y="17739"/>
                  <a:pt x="557342" y="29949"/>
                </a:cubicBezTo>
                <a:lnTo>
                  <a:pt x="557337" y="30915"/>
                </a:lnTo>
                <a:lnTo>
                  <a:pt x="565472" y="53104"/>
                </a:lnTo>
                <a:cubicBezTo>
                  <a:pt x="580945" y="134532"/>
                  <a:pt x="712769" y="59408"/>
                  <a:pt x="747462" y="111989"/>
                </a:cubicBezTo>
                <a:cubicBezTo>
                  <a:pt x="782154" y="164570"/>
                  <a:pt x="586257" y="173330"/>
                  <a:pt x="517707" y="195943"/>
                </a:cubicBezTo>
                <a:lnTo>
                  <a:pt x="511755" y="197395"/>
                </a:lnTo>
                <a:lnTo>
                  <a:pt x="511928" y="201284"/>
                </a:lnTo>
                <a:cubicBezTo>
                  <a:pt x="518691" y="239928"/>
                  <a:pt x="524977" y="240747"/>
                  <a:pt x="535372" y="261448"/>
                </a:cubicBezTo>
                <a:lnTo>
                  <a:pt x="542422" y="279513"/>
                </a:lnTo>
                <a:cubicBezTo>
                  <a:pt x="546457" y="292523"/>
                  <a:pt x="546679" y="309060"/>
                  <a:pt x="542129" y="326041"/>
                </a:cubicBezTo>
                <a:cubicBezTo>
                  <a:pt x="533029" y="360004"/>
                  <a:pt x="508287" y="382884"/>
                  <a:pt x="486868" y="377144"/>
                </a:cubicBezTo>
                <a:cubicBezTo>
                  <a:pt x="476159" y="374275"/>
                  <a:pt x="468307" y="364794"/>
                  <a:pt x="464271" y="351785"/>
                </a:cubicBezTo>
                <a:lnTo>
                  <a:pt x="454210" y="333207"/>
                </a:lnTo>
                <a:cubicBezTo>
                  <a:pt x="432204" y="299955"/>
                  <a:pt x="412354" y="262153"/>
                  <a:pt x="372005" y="265569"/>
                </a:cubicBezTo>
                <a:lnTo>
                  <a:pt x="372006" y="265514"/>
                </a:lnTo>
                <a:lnTo>
                  <a:pt x="345910" y="269097"/>
                </a:lnTo>
                <a:cubicBezTo>
                  <a:pt x="322218" y="279139"/>
                  <a:pt x="306375" y="306162"/>
                  <a:pt x="289394" y="330590"/>
                </a:cubicBezTo>
                <a:lnTo>
                  <a:pt x="278958" y="348854"/>
                </a:lnTo>
                <a:cubicBezTo>
                  <a:pt x="274632" y="361732"/>
                  <a:pt x="266615" y="370973"/>
                  <a:pt x="255929" y="373524"/>
                </a:cubicBezTo>
                <a:cubicBezTo>
                  <a:pt x="234560" y="378627"/>
                  <a:pt x="210617" y="355038"/>
                  <a:pt x="202451" y="320838"/>
                </a:cubicBezTo>
                <a:cubicBezTo>
                  <a:pt x="198368" y="303740"/>
                  <a:pt x="199003" y="287224"/>
                  <a:pt x="203329" y="274345"/>
                </a:cubicBezTo>
                <a:lnTo>
                  <a:pt x="210767" y="256505"/>
                </a:lnTo>
                <a:cubicBezTo>
                  <a:pt x="221587" y="236130"/>
                  <a:pt x="227838" y="235497"/>
                  <a:pt x="235508" y="197089"/>
                </a:cubicBezTo>
                <a:lnTo>
                  <a:pt x="235777" y="193208"/>
                </a:lnTo>
                <a:lnTo>
                  <a:pt x="229915" y="191582"/>
                </a:lnTo>
                <a:cubicBezTo>
                  <a:pt x="162553" y="166970"/>
                  <a:pt x="-31349" y="152441"/>
                  <a:pt x="4348" y="100932"/>
                </a:cubicBezTo>
                <a:cubicBezTo>
                  <a:pt x="40046" y="49423"/>
                  <a:pt x="168790" y="128365"/>
                  <a:pt x="186166" y="47468"/>
                </a:cubicBezTo>
                <a:lnTo>
                  <a:pt x="194784" y="25540"/>
                </a:lnTo>
                <a:lnTo>
                  <a:pt x="194802" y="24574"/>
                </a:lnTo>
                <a:cubicBezTo>
                  <a:pt x="198863" y="12488"/>
                  <a:pt x="208379" y="4895"/>
                  <a:pt x="216415" y="1420"/>
                </a:cubicBezTo>
                <a:cubicBezTo>
                  <a:pt x="220434" y="-317"/>
                  <a:pt x="224869" y="-250"/>
                  <a:pt x="229407" y="506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73000">
                <a:srgbClr val="CCAC94"/>
              </a:gs>
            </a:gsLst>
            <a:path path="circle">
              <a:fillToRect l="50000" t="-80000" r="50000" b="180000"/>
            </a:path>
          </a:gra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AB62AB22-C191-48EB-93D9-E5F7E9C9255F}"/>
              </a:ext>
            </a:extLst>
          </p:cNvPr>
          <p:cNvSpPr/>
          <p:nvPr/>
        </p:nvSpPr>
        <p:spPr>
          <a:xfrm>
            <a:off x="4755496" y="789629"/>
            <a:ext cx="70084" cy="152655"/>
          </a:xfrm>
          <a:custGeom>
            <a:avLst/>
            <a:gdLst>
              <a:gd name="connsiteX0" fmla="*/ 25717 w 55245"/>
              <a:gd name="connsiteY0" fmla="*/ 0 h 190500"/>
              <a:gd name="connsiteX1" fmla="*/ 0 w 55245"/>
              <a:gd name="connsiteY1" fmla="*/ 190500 h 190500"/>
              <a:gd name="connsiteX2" fmla="*/ 55245 w 55245"/>
              <a:gd name="connsiteY2" fmla="*/ 190500 h 190500"/>
              <a:gd name="connsiteX3" fmla="*/ 25717 w 55245"/>
              <a:gd name="connsiteY3" fmla="*/ 0 h 190500"/>
              <a:gd name="connsiteX0" fmla="*/ 25717 w 55245"/>
              <a:gd name="connsiteY0" fmla="*/ 0 h 181927"/>
              <a:gd name="connsiteX1" fmla="*/ 0 w 55245"/>
              <a:gd name="connsiteY1" fmla="*/ 181927 h 181927"/>
              <a:gd name="connsiteX2" fmla="*/ 55245 w 55245"/>
              <a:gd name="connsiteY2" fmla="*/ 181927 h 181927"/>
              <a:gd name="connsiteX3" fmla="*/ 25717 w 55245"/>
              <a:gd name="connsiteY3" fmla="*/ 0 h 181927"/>
              <a:gd name="connsiteX0" fmla="*/ 25717 w 55245"/>
              <a:gd name="connsiteY0" fmla="*/ 207 h 182134"/>
              <a:gd name="connsiteX1" fmla="*/ 0 w 55245"/>
              <a:gd name="connsiteY1" fmla="*/ 182134 h 182134"/>
              <a:gd name="connsiteX2" fmla="*/ 55245 w 55245"/>
              <a:gd name="connsiteY2" fmla="*/ 182134 h 182134"/>
              <a:gd name="connsiteX3" fmla="*/ 25717 w 55245"/>
              <a:gd name="connsiteY3" fmla="*/ 207 h 182134"/>
              <a:gd name="connsiteX0" fmla="*/ 25717 w 55423"/>
              <a:gd name="connsiteY0" fmla="*/ 222 h 213334"/>
              <a:gd name="connsiteX1" fmla="*/ 0 w 55423"/>
              <a:gd name="connsiteY1" fmla="*/ 182149 h 213334"/>
              <a:gd name="connsiteX2" fmla="*/ 55245 w 55423"/>
              <a:gd name="connsiteY2" fmla="*/ 182149 h 213334"/>
              <a:gd name="connsiteX3" fmla="*/ 25717 w 55423"/>
              <a:gd name="connsiteY3" fmla="*/ 222 h 213334"/>
              <a:gd name="connsiteX0" fmla="*/ 32064 w 61765"/>
              <a:gd name="connsiteY0" fmla="*/ 222 h 234062"/>
              <a:gd name="connsiteX1" fmla="*/ 6347 w 61765"/>
              <a:gd name="connsiteY1" fmla="*/ 182149 h 234062"/>
              <a:gd name="connsiteX2" fmla="*/ 61592 w 61765"/>
              <a:gd name="connsiteY2" fmla="*/ 182149 h 234062"/>
              <a:gd name="connsiteX3" fmla="*/ 32064 w 61765"/>
              <a:gd name="connsiteY3" fmla="*/ 222 h 234062"/>
              <a:gd name="connsiteX0" fmla="*/ 23650 w 53432"/>
              <a:gd name="connsiteY0" fmla="*/ 13 h 226867"/>
              <a:gd name="connsiteX1" fmla="*/ 5553 w 53432"/>
              <a:gd name="connsiteY1" fmla="*/ 191465 h 226867"/>
              <a:gd name="connsiteX2" fmla="*/ 53178 w 53432"/>
              <a:gd name="connsiteY2" fmla="*/ 181940 h 226867"/>
              <a:gd name="connsiteX3" fmla="*/ 23650 w 53432"/>
              <a:gd name="connsiteY3" fmla="*/ 13 h 226867"/>
              <a:gd name="connsiteX0" fmla="*/ 19955 w 49737"/>
              <a:gd name="connsiteY0" fmla="*/ 13 h 231048"/>
              <a:gd name="connsiteX1" fmla="*/ 1858 w 49737"/>
              <a:gd name="connsiteY1" fmla="*/ 191465 h 231048"/>
              <a:gd name="connsiteX2" fmla="*/ 49483 w 49737"/>
              <a:gd name="connsiteY2" fmla="*/ 181940 h 231048"/>
              <a:gd name="connsiteX3" fmla="*/ 19955 w 49737"/>
              <a:gd name="connsiteY3" fmla="*/ 13 h 231048"/>
              <a:gd name="connsiteX0" fmla="*/ 19955 w 49494"/>
              <a:gd name="connsiteY0" fmla="*/ 15 h 241302"/>
              <a:gd name="connsiteX1" fmla="*/ 1858 w 49494"/>
              <a:gd name="connsiteY1" fmla="*/ 191467 h 241302"/>
              <a:gd name="connsiteX2" fmla="*/ 49483 w 49494"/>
              <a:gd name="connsiteY2" fmla="*/ 181942 h 241302"/>
              <a:gd name="connsiteX3" fmla="*/ 19955 w 49494"/>
              <a:gd name="connsiteY3" fmla="*/ 15 h 241302"/>
              <a:gd name="connsiteX0" fmla="*/ 19955 w 49494"/>
              <a:gd name="connsiteY0" fmla="*/ 15 h 239739"/>
              <a:gd name="connsiteX1" fmla="*/ 1858 w 49494"/>
              <a:gd name="connsiteY1" fmla="*/ 191467 h 239739"/>
              <a:gd name="connsiteX2" fmla="*/ 49483 w 49494"/>
              <a:gd name="connsiteY2" fmla="*/ 181942 h 239739"/>
              <a:gd name="connsiteX3" fmla="*/ 19955 w 49494"/>
              <a:gd name="connsiteY3" fmla="*/ 15 h 239739"/>
              <a:gd name="connsiteX0" fmla="*/ 22643 w 52508"/>
              <a:gd name="connsiteY0" fmla="*/ 2 h 226261"/>
              <a:gd name="connsiteX1" fmla="*/ 1688 w 52508"/>
              <a:gd name="connsiteY1" fmla="*/ 184786 h 226261"/>
              <a:gd name="connsiteX2" fmla="*/ 52171 w 52508"/>
              <a:gd name="connsiteY2" fmla="*/ 181929 h 226261"/>
              <a:gd name="connsiteX3" fmla="*/ 22643 w 52508"/>
              <a:gd name="connsiteY3" fmla="*/ 2 h 226261"/>
              <a:gd name="connsiteX0" fmla="*/ 22643 w 52508"/>
              <a:gd name="connsiteY0" fmla="*/ 9 h 219749"/>
              <a:gd name="connsiteX1" fmla="*/ 1688 w 52508"/>
              <a:gd name="connsiteY1" fmla="*/ 175268 h 219749"/>
              <a:gd name="connsiteX2" fmla="*/ 52171 w 52508"/>
              <a:gd name="connsiteY2" fmla="*/ 181936 h 219749"/>
              <a:gd name="connsiteX3" fmla="*/ 22643 w 52508"/>
              <a:gd name="connsiteY3" fmla="*/ 9 h 219749"/>
              <a:gd name="connsiteX0" fmla="*/ 21492 w 44775"/>
              <a:gd name="connsiteY0" fmla="*/ 2 h 195605"/>
              <a:gd name="connsiteX1" fmla="*/ 537 w 44775"/>
              <a:gd name="connsiteY1" fmla="*/ 175261 h 195605"/>
              <a:gd name="connsiteX2" fmla="*/ 44352 w 44775"/>
              <a:gd name="connsiteY2" fmla="*/ 172404 h 195605"/>
              <a:gd name="connsiteX3" fmla="*/ 21492 w 44775"/>
              <a:gd name="connsiteY3" fmla="*/ 2 h 195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5" h="195605">
                <a:moveTo>
                  <a:pt x="21492" y="2"/>
                </a:moveTo>
                <a:cubicBezTo>
                  <a:pt x="14190" y="478"/>
                  <a:pt x="-3273" y="146527"/>
                  <a:pt x="537" y="175261"/>
                </a:cubicBezTo>
                <a:cubicBezTo>
                  <a:pt x="4347" y="203995"/>
                  <a:pt x="40859" y="201614"/>
                  <a:pt x="44352" y="172404"/>
                </a:cubicBezTo>
                <a:cubicBezTo>
                  <a:pt x="47845" y="143194"/>
                  <a:pt x="28794" y="-474"/>
                  <a:pt x="21492" y="2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90000">
                <a:srgbClr val="CCAC94"/>
              </a:gs>
            </a:gsLst>
            <a:path path="circle">
              <a:fillToRect l="50000" t="-80000" r="50000" b="180000"/>
            </a:path>
          </a:gradFill>
          <a:ln w="6350">
            <a:solidFill>
              <a:srgbClr val="CCAC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EC619FA4-7E35-4A37-8709-9DDE61A809EF}"/>
              </a:ext>
            </a:extLst>
          </p:cNvPr>
          <p:cNvSpPr/>
          <p:nvPr/>
        </p:nvSpPr>
        <p:spPr>
          <a:xfrm>
            <a:off x="4582739" y="370600"/>
            <a:ext cx="419304" cy="361624"/>
          </a:xfrm>
          <a:custGeom>
            <a:avLst/>
            <a:gdLst>
              <a:gd name="connsiteX0" fmla="*/ 229407 w 751544"/>
              <a:gd name="connsiteY0" fmla="*/ 506 h 378025"/>
              <a:gd name="connsiteX1" fmla="*/ 243021 w 751544"/>
              <a:gd name="connsiteY1" fmla="*/ 3725 h 378025"/>
              <a:gd name="connsiteX2" fmla="*/ 256782 w 751544"/>
              <a:gd name="connsiteY2" fmla="*/ 26053 h 378025"/>
              <a:gd name="connsiteX3" fmla="*/ 345964 w 751544"/>
              <a:gd name="connsiteY3" fmla="*/ 103776 h 378025"/>
              <a:gd name="connsiteX4" fmla="*/ 374303 w 751544"/>
              <a:gd name="connsiteY4" fmla="*/ 112235 h 378025"/>
              <a:gd name="connsiteX5" fmla="*/ 402907 w 751544"/>
              <a:gd name="connsiteY5" fmla="*/ 104667 h 378025"/>
              <a:gd name="connsiteX6" fmla="*/ 494805 w 751544"/>
              <a:gd name="connsiteY6" fmla="*/ 29585 h 378025"/>
              <a:gd name="connsiteX7" fmla="*/ 509247 w 751544"/>
              <a:gd name="connsiteY7" fmla="*/ 7661 h 378025"/>
              <a:gd name="connsiteX8" fmla="*/ 536134 w 751544"/>
              <a:gd name="connsiteY8" fmla="*/ 6148 h 378025"/>
              <a:gd name="connsiteX9" fmla="*/ 557342 w 751544"/>
              <a:gd name="connsiteY9" fmla="*/ 29949 h 378025"/>
              <a:gd name="connsiteX10" fmla="*/ 557337 w 751544"/>
              <a:gd name="connsiteY10" fmla="*/ 30915 h 378025"/>
              <a:gd name="connsiteX11" fmla="*/ 565472 w 751544"/>
              <a:gd name="connsiteY11" fmla="*/ 53104 h 378025"/>
              <a:gd name="connsiteX12" fmla="*/ 747462 w 751544"/>
              <a:gd name="connsiteY12" fmla="*/ 111989 h 378025"/>
              <a:gd name="connsiteX13" fmla="*/ 517707 w 751544"/>
              <a:gd name="connsiteY13" fmla="*/ 195943 h 378025"/>
              <a:gd name="connsiteX14" fmla="*/ 511755 w 751544"/>
              <a:gd name="connsiteY14" fmla="*/ 197395 h 378025"/>
              <a:gd name="connsiteX15" fmla="*/ 511928 w 751544"/>
              <a:gd name="connsiteY15" fmla="*/ 201284 h 378025"/>
              <a:gd name="connsiteX16" fmla="*/ 535372 w 751544"/>
              <a:gd name="connsiteY16" fmla="*/ 261448 h 378025"/>
              <a:gd name="connsiteX17" fmla="*/ 542422 w 751544"/>
              <a:gd name="connsiteY17" fmla="*/ 279513 h 378025"/>
              <a:gd name="connsiteX18" fmla="*/ 542129 w 751544"/>
              <a:gd name="connsiteY18" fmla="*/ 326041 h 378025"/>
              <a:gd name="connsiteX19" fmla="*/ 486868 w 751544"/>
              <a:gd name="connsiteY19" fmla="*/ 377144 h 378025"/>
              <a:gd name="connsiteX20" fmla="*/ 464271 w 751544"/>
              <a:gd name="connsiteY20" fmla="*/ 351785 h 378025"/>
              <a:gd name="connsiteX21" fmla="*/ 454210 w 751544"/>
              <a:gd name="connsiteY21" fmla="*/ 333207 h 378025"/>
              <a:gd name="connsiteX22" fmla="*/ 372005 w 751544"/>
              <a:gd name="connsiteY22" fmla="*/ 265569 h 378025"/>
              <a:gd name="connsiteX23" fmla="*/ 372006 w 751544"/>
              <a:gd name="connsiteY23" fmla="*/ 265514 h 378025"/>
              <a:gd name="connsiteX24" fmla="*/ 345910 w 751544"/>
              <a:gd name="connsiteY24" fmla="*/ 269097 h 378025"/>
              <a:gd name="connsiteX25" fmla="*/ 289394 w 751544"/>
              <a:gd name="connsiteY25" fmla="*/ 330590 h 378025"/>
              <a:gd name="connsiteX26" fmla="*/ 278958 w 751544"/>
              <a:gd name="connsiteY26" fmla="*/ 348854 h 378025"/>
              <a:gd name="connsiteX27" fmla="*/ 255929 w 751544"/>
              <a:gd name="connsiteY27" fmla="*/ 373524 h 378025"/>
              <a:gd name="connsiteX28" fmla="*/ 202451 w 751544"/>
              <a:gd name="connsiteY28" fmla="*/ 320838 h 378025"/>
              <a:gd name="connsiteX29" fmla="*/ 203329 w 751544"/>
              <a:gd name="connsiteY29" fmla="*/ 274345 h 378025"/>
              <a:gd name="connsiteX30" fmla="*/ 210767 w 751544"/>
              <a:gd name="connsiteY30" fmla="*/ 256505 h 378025"/>
              <a:gd name="connsiteX31" fmla="*/ 235508 w 751544"/>
              <a:gd name="connsiteY31" fmla="*/ 197089 h 378025"/>
              <a:gd name="connsiteX32" fmla="*/ 235777 w 751544"/>
              <a:gd name="connsiteY32" fmla="*/ 193208 h 378025"/>
              <a:gd name="connsiteX33" fmla="*/ 229915 w 751544"/>
              <a:gd name="connsiteY33" fmla="*/ 191582 h 378025"/>
              <a:gd name="connsiteX34" fmla="*/ 4348 w 751544"/>
              <a:gd name="connsiteY34" fmla="*/ 100932 h 378025"/>
              <a:gd name="connsiteX35" fmla="*/ 186166 w 751544"/>
              <a:gd name="connsiteY35" fmla="*/ 47468 h 378025"/>
              <a:gd name="connsiteX36" fmla="*/ 194784 w 751544"/>
              <a:gd name="connsiteY36" fmla="*/ 25540 h 378025"/>
              <a:gd name="connsiteX37" fmla="*/ 194802 w 751544"/>
              <a:gd name="connsiteY37" fmla="*/ 24574 h 378025"/>
              <a:gd name="connsiteX38" fmla="*/ 216415 w 751544"/>
              <a:gd name="connsiteY38" fmla="*/ 1420 h 378025"/>
              <a:gd name="connsiteX39" fmla="*/ 229407 w 751544"/>
              <a:gd name="connsiteY39" fmla="*/ 506 h 378025"/>
              <a:gd name="connsiteX0" fmla="*/ 229407 w 615262"/>
              <a:gd name="connsiteY0" fmla="*/ 506 h 378025"/>
              <a:gd name="connsiteX1" fmla="*/ 243021 w 615262"/>
              <a:gd name="connsiteY1" fmla="*/ 3725 h 378025"/>
              <a:gd name="connsiteX2" fmla="*/ 256782 w 615262"/>
              <a:gd name="connsiteY2" fmla="*/ 26053 h 378025"/>
              <a:gd name="connsiteX3" fmla="*/ 345964 w 615262"/>
              <a:gd name="connsiteY3" fmla="*/ 103776 h 378025"/>
              <a:gd name="connsiteX4" fmla="*/ 374303 w 615262"/>
              <a:gd name="connsiteY4" fmla="*/ 112235 h 378025"/>
              <a:gd name="connsiteX5" fmla="*/ 402907 w 615262"/>
              <a:gd name="connsiteY5" fmla="*/ 104667 h 378025"/>
              <a:gd name="connsiteX6" fmla="*/ 494805 w 615262"/>
              <a:gd name="connsiteY6" fmla="*/ 29585 h 378025"/>
              <a:gd name="connsiteX7" fmla="*/ 509247 w 615262"/>
              <a:gd name="connsiteY7" fmla="*/ 7661 h 378025"/>
              <a:gd name="connsiteX8" fmla="*/ 536134 w 615262"/>
              <a:gd name="connsiteY8" fmla="*/ 6148 h 378025"/>
              <a:gd name="connsiteX9" fmla="*/ 557342 w 615262"/>
              <a:gd name="connsiteY9" fmla="*/ 29949 h 378025"/>
              <a:gd name="connsiteX10" fmla="*/ 557337 w 615262"/>
              <a:gd name="connsiteY10" fmla="*/ 30915 h 378025"/>
              <a:gd name="connsiteX11" fmla="*/ 565472 w 615262"/>
              <a:gd name="connsiteY11" fmla="*/ 53104 h 378025"/>
              <a:gd name="connsiteX12" fmla="*/ 604296 w 615262"/>
              <a:gd name="connsiteY12" fmla="*/ 118627 h 378025"/>
              <a:gd name="connsiteX13" fmla="*/ 517707 w 615262"/>
              <a:gd name="connsiteY13" fmla="*/ 195943 h 378025"/>
              <a:gd name="connsiteX14" fmla="*/ 511755 w 615262"/>
              <a:gd name="connsiteY14" fmla="*/ 197395 h 378025"/>
              <a:gd name="connsiteX15" fmla="*/ 511928 w 615262"/>
              <a:gd name="connsiteY15" fmla="*/ 201284 h 378025"/>
              <a:gd name="connsiteX16" fmla="*/ 535372 w 615262"/>
              <a:gd name="connsiteY16" fmla="*/ 261448 h 378025"/>
              <a:gd name="connsiteX17" fmla="*/ 542422 w 615262"/>
              <a:gd name="connsiteY17" fmla="*/ 279513 h 378025"/>
              <a:gd name="connsiteX18" fmla="*/ 542129 w 615262"/>
              <a:gd name="connsiteY18" fmla="*/ 326041 h 378025"/>
              <a:gd name="connsiteX19" fmla="*/ 486868 w 615262"/>
              <a:gd name="connsiteY19" fmla="*/ 377144 h 378025"/>
              <a:gd name="connsiteX20" fmla="*/ 464271 w 615262"/>
              <a:gd name="connsiteY20" fmla="*/ 351785 h 378025"/>
              <a:gd name="connsiteX21" fmla="*/ 454210 w 615262"/>
              <a:gd name="connsiteY21" fmla="*/ 333207 h 378025"/>
              <a:gd name="connsiteX22" fmla="*/ 372005 w 615262"/>
              <a:gd name="connsiteY22" fmla="*/ 265569 h 378025"/>
              <a:gd name="connsiteX23" fmla="*/ 372006 w 615262"/>
              <a:gd name="connsiteY23" fmla="*/ 265514 h 378025"/>
              <a:gd name="connsiteX24" fmla="*/ 345910 w 615262"/>
              <a:gd name="connsiteY24" fmla="*/ 269097 h 378025"/>
              <a:gd name="connsiteX25" fmla="*/ 289394 w 615262"/>
              <a:gd name="connsiteY25" fmla="*/ 330590 h 378025"/>
              <a:gd name="connsiteX26" fmla="*/ 278958 w 615262"/>
              <a:gd name="connsiteY26" fmla="*/ 348854 h 378025"/>
              <a:gd name="connsiteX27" fmla="*/ 255929 w 615262"/>
              <a:gd name="connsiteY27" fmla="*/ 373524 h 378025"/>
              <a:gd name="connsiteX28" fmla="*/ 202451 w 615262"/>
              <a:gd name="connsiteY28" fmla="*/ 320838 h 378025"/>
              <a:gd name="connsiteX29" fmla="*/ 203329 w 615262"/>
              <a:gd name="connsiteY29" fmla="*/ 274345 h 378025"/>
              <a:gd name="connsiteX30" fmla="*/ 210767 w 615262"/>
              <a:gd name="connsiteY30" fmla="*/ 256505 h 378025"/>
              <a:gd name="connsiteX31" fmla="*/ 235508 w 615262"/>
              <a:gd name="connsiteY31" fmla="*/ 197089 h 378025"/>
              <a:gd name="connsiteX32" fmla="*/ 235777 w 615262"/>
              <a:gd name="connsiteY32" fmla="*/ 193208 h 378025"/>
              <a:gd name="connsiteX33" fmla="*/ 229915 w 615262"/>
              <a:gd name="connsiteY33" fmla="*/ 191582 h 378025"/>
              <a:gd name="connsiteX34" fmla="*/ 4348 w 615262"/>
              <a:gd name="connsiteY34" fmla="*/ 100932 h 378025"/>
              <a:gd name="connsiteX35" fmla="*/ 186166 w 615262"/>
              <a:gd name="connsiteY35" fmla="*/ 47468 h 378025"/>
              <a:gd name="connsiteX36" fmla="*/ 194784 w 615262"/>
              <a:gd name="connsiteY36" fmla="*/ 25540 h 378025"/>
              <a:gd name="connsiteX37" fmla="*/ 194802 w 615262"/>
              <a:gd name="connsiteY37" fmla="*/ 24574 h 378025"/>
              <a:gd name="connsiteX38" fmla="*/ 216415 w 615262"/>
              <a:gd name="connsiteY38" fmla="*/ 1420 h 378025"/>
              <a:gd name="connsiteX39" fmla="*/ 229407 w 615262"/>
              <a:gd name="connsiteY39" fmla="*/ 506 h 378025"/>
              <a:gd name="connsiteX0" fmla="*/ 229407 w 605329"/>
              <a:gd name="connsiteY0" fmla="*/ 506 h 378025"/>
              <a:gd name="connsiteX1" fmla="*/ 243021 w 605329"/>
              <a:gd name="connsiteY1" fmla="*/ 3725 h 378025"/>
              <a:gd name="connsiteX2" fmla="*/ 256782 w 605329"/>
              <a:gd name="connsiteY2" fmla="*/ 26053 h 378025"/>
              <a:gd name="connsiteX3" fmla="*/ 345964 w 605329"/>
              <a:gd name="connsiteY3" fmla="*/ 103776 h 378025"/>
              <a:gd name="connsiteX4" fmla="*/ 374303 w 605329"/>
              <a:gd name="connsiteY4" fmla="*/ 112235 h 378025"/>
              <a:gd name="connsiteX5" fmla="*/ 402907 w 605329"/>
              <a:gd name="connsiteY5" fmla="*/ 104667 h 378025"/>
              <a:gd name="connsiteX6" fmla="*/ 494805 w 605329"/>
              <a:gd name="connsiteY6" fmla="*/ 29585 h 378025"/>
              <a:gd name="connsiteX7" fmla="*/ 509247 w 605329"/>
              <a:gd name="connsiteY7" fmla="*/ 7661 h 378025"/>
              <a:gd name="connsiteX8" fmla="*/ 536134 w 605329"/>
              <a:gd name="connsiteY8" fmla="*/ 6148 h 378025"/>
              <a:gd name="connsiteX9" fmla="*/ 557342 w 605329"/>
              <a:gd name="connsiteY9" fmla="*/ 29949 h 378025"/>
              <a:gd name="connsiteX10" fmla="*/ 557337 w 605329"/>
              <a:gd name="connsiteY10" fmla="*/ 30915 h 378025"/>
              <a:gd name="connsiteX11" fmla="*/ 565472 w 605329"/>
              <a:gd name="connsiteY11" fmla="*/ 53104 h 378025"/>
              <a:gd name="connsiteX12" fmla="*/ 604296 w 605329"/>
              <a:gd name="connsiteY12" fmla="*/ 118627 h 378025"/>
              <a:gd name="connsiteX13" fmla="*/ 517707 w 605329"/>
              <a:gd name="connsiteY13" fmla="*/ 195943 h 378025"/>
              <a:gd name="connsiteX14" fmla="*/ 511755 w 605329"/>
              <a:gd name="connsiteY14" fmla="*/ 197395 h 378025"/>
              <a:gd name="connsiteX15" fmla="*/ 511928 w 605329"/>
              <a:gd name="connsiteY15" fmla="*/ 201284 h 378025"/>
              <a:gd name="connsiteX16" fmla="*/ 535372 w 605329"/>
              <a:gd name="connsiteY16" fmla="*/ 261448 h 378025"/>
              <a:gd name="connsiteX17" fmla="*/ 542422 w 605329"/>
              <a:gd name="connsiteY17" fmla="*/ 279513 h 378025"/>
              <a:gd name="connsiteX18" fmla="*/ 542129 w 605329"/>
              <a:gd name="connsiteY18" fmla="*/ 326041 h 378025"/>
              <a:gd name="connsiteX19" fmla="*/ 486868 w 605329"/>
              <a:gd name="connsiteY19" fmla="*/ 377144 h 378025"/>
              <a:gd name="connsiteX20" fmla="*/ 464271 w 605329"/>
              <a:gd name="connsiteY20" fmla="*/ 351785 h 378025"/>
              <a:gd name="connsiteX21" fmla="*/ 454210 w 605329"/>
              <a:gd name="connsiteY21" fmla="*/ 333207 h 378025"/>
              <a:gd name="connsiteX22" fmla="*/ 372005 w 605329"/>
              <a:gd name="connsiteY22" fmla="*/ 265569 h 378025"/>
              <a:gd name="connsiteX23" fmla="*/ 372006 w 605329"/>
              <a:gd name="connsiteY23" fmla="*/ 265514 h 378025"/>
              <a:gd name="connsiteX24" fmla="*/ 345910 w 605329"/>
              <a:gd name="connsiteY24" fmla="*/ 269097 h 378025"/>
              <a:gd name="connsiteX25" fmla="*/ 289394 w 605329"/>
              <a:gd name="connsiteY25" fmla="*/ 330590 h 378025"/>
              <a:gd name="connsiteX26" fmla="*/ 278958 w 605329"/>
              <a:gd name="connsiteY26" fmla="*/ 348854 h 378025"/>
              <a:gd name="connsiteX27" fmla="*/ 255929 w 605329"/>
              <a:gd name="connsiteY27" fmla="*/ 373524 h 378025"/>
              <a:gd name="connsiteX28" fmla="*/ 202451 w 605329"/>
              <a:gd name="connsiteY28" fmla="*/ 320838 h 378025"/>
              <a:gd name="connsiteX29" fmla="*/ 203329 w 605329"/>
              <a:gd name="connsiteY29" fmla="*/ 274345 h 378025"/>
              <a:gd name="connsiteX30" fmla="*/ 210767 w 605329"/>
              <a:gd name="connsiteY30" fmla="*/ 256505 h 378025"/>
              <a:gd name="connsiteX31" fmla="*/ 235508 w 605329"/>
              <a:gd name="connsiteY31" fmla="*/ 197089 h 378025"/>
              <a:gd name="connsiteX32" fmla="*/ 235777 w 605329"/>
              <a:gd name="connsiteY32" fmla="*/ 193208 h 378025"/>
              <a:gd name="connsiteX33" fmla="*/ 229915 w 605329"/>
              <a:gd name="connsiteY33" fmla="*/ 191582 h 378025"/>
              <a:gd name="connsiteX34" fmla="*/ 4348 w 605329"/>
              <a:gd name="connsiteY34" fmla="*/ 100932 h 378025"/>
              <a:gd name="connsiteX35" fmla="*/ 186166 w 605329"/>
              <a:gd name="connsiteY35" fmla="*/ 47468 h 378025"/>
              <a:gd name="connsiteX36" fmla="*/ 194784 w 605329"/>
              <a:gd name="connsiteY36" fmla="*/ 25540 h 378025"/>
              <a:gd name="connsiteX37" fmla="*/ 194802 w 605329"/>
              <a:gd name="connsiteY37" fmla="*/ 24574 h 378025"/>
              <a:gd name="connsiteX38" fmla="*/ 216415 w 605329"/>
              <a:gd name="connsiteY38" fmla="*/ 1420 h 378025"/>
              <a:gd name="connsiteX39" fmla="*/ 229407 w 605329"/>
              <a:gd name="connsiteY39" fmla="*/ 506 h 378025"/>
              <a:gd name="connsiteX0" fmla="*/ 229407 w 565472"/>
              <a:gd name="connsiteY0" fmla="*/ 506 h 378025"/>
              <a:gd name="connsiteX1" fmla="*/ 243021 w 565472"/>
              <a:gd name="connsiteY1" fmla="*/ 3725 h 378025"/>
              <a:gd name="connsiteX2" fmla="*/ 256782 w 565472"/>
              <a:gd name="connsiteY2" fmla="*/ 26053 h 378025"/>
              <a:gd name="connsiteX3" fmla="*/ 345964 w 565472"/>
              <a:gd name="connsiteY3" fmla="*/ 103776 h 378025"/>
              <a:gd name="connsiteX4" fmla="*/ 374303 w 565472"/>
              <a:gd name="connsiteY4" fmla="*/ 112235 h 378025"/>
              <a:gd name="connsiteX5" fmla="*/ 402907 w 565472"/>
              <a:gd name="connsiteY5" fmla="*/ 104667 h 378025"/>
              <a:gd name="connsiteX6" fmla="*/ 494805 w 565472"/>
              <a:gd name="connsiteY6" fmla="*/ 29585 h 378025"/>
              <a:gd name="connsiteX7" fmla="*/ 509247 w 565472"/>
              <a:gd name="connsiteY7" fmla="*/ 7661 h 378025"/>
              <a:gd name="connsiteX8" fmla="*/ 536134 w 565472"/>
              <a:gd name="connsiteY8" fmla="*/ 6148 h 378025"/>
              <a:gd name="connsiteX9" fmla="*/ 557342 w 565472"/>
              <a:gd name="connsiteY9" fmla="*/ 29949 h 378025"/>
              <a:gd name="connsiteX10" fmla="*/ 557337 w 565472"/>
              <a:gd name="connsiteY10" fmla="*/ 30915 h 378025"/>
              <a:gd name="connsiteX11" fmla="*/ 565472 w 565472"/>
              <a:gd name="connsiteY11" fmla="*/ 53104 h 378025"/>
              <a:gd name="connsiteX12" fmla="*/ 517707 w 565472"/>
              <a:gd name="connsiteY12" fmla="*/ 195943 h 378025"/>
              <a:gd name="connsiteX13" fmla="*/ 511755 w 565472"/>
              <a:gd name="connsiteY13" fmla="*/ 197395 h 378025"/>
              <a:gd name="connsiteX14" fmla="*/ 511928 w 565472"/>
              <a:gd name="connsiteY14" fmla="*/ 201284 h 378025"/>
              <a:gd name="connsiteX15" fmla="*/ 535372 w 565472"/>
              <a:gd name="connsiteY15" fmla="*/ 261448 h 378025"/>
              <a:gd name="connsiteX16" fmla="*/ 542422 w 565472"/>
              <a:gd name="connsiteY16" fmla="*/ 279513 h 378025"/>
              <a:gd name="connsiteX17" fmla="*/ 542129 w 565472"/>
              <a:gd name="connsiteY17" fmla="*/ 326041 h 378025"/>
              <a:gd name="connsiteX18" fmla="*/ 486868 w 565472"/>
              <a:gd name="connsiteY18" fmla="*/ 377144 h 378025"/>
              <a:gd name="connsiteX19" fmla="*/ 464271 w 565472"/>
              <a:gd name="connsiteY19" fmla="*/ 351785 h 378025"/>
              <a:gd name="connsiteX20" fmla="*/ 454210 w 565472"/>
              <a:gd name="connsiteY20" fmla="*/ 333207 h 378025"/>
              <a:gd name="connsiteX21" fmla="*/ 372005 w 565472"/>
              <a:gd name="connsiteY21" fmla="*/ 265569 h 378025"/>
              <a:gd name="connsiteX22" fmla="*/ 372006 w 565472"/>
              <a:gd name="connsiteY22" fmla="*/ 265514 h 378025"/>
              <a:gd name="connsiteX23" fmla="*/ 345910 w 565472"/>
              <a:gd name="connsiteY23" fmla="*/ 269097 h 378025"/>
              <a:gd name="connsiteX24" fmla="*/ 289394 w 565472"/>
              <a:gd name="connsiteY24" fmla="*/ 330590 h 378025"/>
              <a:gd name="connsiteX25" fmla="*/ 278958 w 565472"/>
              <a:gd name="connsiteY25" fmla="*/ 348854 h 378025"/>
              <a:gd name="connsiteX26" fmla="*/ 255929 w 565472"/>
              <a:gd name="connsiteY26" fmla="*/ 373524 h 378025"/>
              <a:gd name="connsiteX27" fmla="*/ 202451 w 565472"/>
              <a:gd name="connsiteY27" fmla="*/ 320838 h 378025"/>
              <a:gd name="connsiteX28" fmla="*/ 203329 w 565472"/>
              <a:gd name="connsiteY28" fmla="*/ 274345 h 378025"/>
              <a:gd name="connsiteX29" fmla="*/ 210767 w 565472"/>
              <a:gd name="connsiteY29" fmla="*/ 256505 h 378025"/>
              <a:gd name="connsiteX30" fmla="*/ 235508 w 565472"/>
              <a:gd name="connsiteY30" fmla="*/ 197089 h 378025"/>
              <a:gd name="connsiteX31" fmla="*/ 235777 w 565472"/>
              <a:gd name="connsiteY31" fmla="*/ 193208 h 378025"/>
              <a:gd name="connsiteX32" fmla="*/ 229915 w 565472"/>
              <a:gd name="connsiteY32" fmla="*/ 191582 h 378025"/>
              <a:gd name="connsiteX33" fmla="*/ 4348 w 565472"/>
              <a:gd name="connsiteY33" fmla="*/ 100932 h 378025"/>
              <a:gd name="connsiteX34" fmla="*/ 186166 w 565472"/>
              <a:gd name="connsiteY34" fmla="*/ 47468 h 378025"/>
              <a:gd name="connsiteX35" fmla="*/ 194784 w 565472"/>
              <a:gd name="connsiteY35" fmla="*/ 25540 h 378025"/>
              <a:gd name="connsiteX36" fmla="*/ 194802 w 565472"/>
              <a:gd name="connsiteY36" fmla="*/ 24574 h 378025"/>
              <a:gd name="connsiteX37" fmla="*/ 216415 w 565472"/>
              <a:gd name="connsiteY37" fmla="*/ 1420 h 378025"/>
              <a:gd name="connsiteX38" fmla="*/ 229407 w 565472"/>
              <a:gd name="connsiteY38" fmla="*/ 506 h 378025"/>
              <a:gd name="connsiteX0" fmla="*/ 229407 w 607171"/>
              <a:gd name="connsiteY0" fmla="*/ 506 h 378025"/>
              <a:gd name="connsiteX1" fmla="*/ 243021 w 607171"/>
              <a:gd name="connsiteY1" fmla="*/ 3725 h 378025"/>
              <a:gd name="connsiteX2" fmla="*/ 256782 w 607171"/>
              <a:gd name="connsiteY2" fmla="*/ 26053 h 378025"/>
              <a:gd name="connsiteX3" fmla="*/ 345964 w 607171"/>
              <a:gd name="connsiteY3" fmla="*/ 103776 h 378025"/>
              <a:gd name="connsiteX4" fmla="*/ 374303 w 607171"/>
              <a:gd name="connsiteY4" fmla="*/ 112235 h 378025"/>
              <a:gd name="connsiteX5" fmla="*/ 402907 w 607171"/>
              <a:gd name="connsiteY5" fmla="*/ 104667 h 378025"/>
              <a:gd name="connsiteX6" fmla="*/ 494805 w 607171"/>
              <a:gd name="connsiteY6" fmla="*/ 29585 h 378025"/>
              <a:gd name="connsiteX7" fmla="*/ 509247 w 607171"/>
              <a:gd name="connsiteY7" fmla="*/ 7661 h 378025"/>
              <a:gd name="connsiteX8" fmla="*/ 536134 w 607171"/>
              <a:gd name="connsiteY8" fmla="*/ 6148 h 378025"/>
              <a:gd name="connsiteX9" fmla="*/ 557342 w 607171"/>
              <a:gd name="connsiteY9" fmla="*/ 29949 h 378025"/>
              <a:gd name="connsiteX10" fmla="*/ 557337 w 607171"/>
              <a:gd name="connsiteY10" fmla="*/ 30915 h 378025"/>
              <a:gd name="connsiteX11" fmla="*/ 607171 w 607171"/>
              <a:gd name="connsiteY11" fmla="*/ 84966 h 378025"/>
              <a:gd name="connsiteX12" fmla="*/ 517707 w 607171"/>
              <a:gd name="connsiteY12" fmla="*/ 195943 h 378025"/>
              <a:gd name="connsiteX13" fmla="*/ 511755 w 607171"/>
              <a:gd name="connsiteY13" fmla="*/ 197395 h 378025"/>
              <a:gd name="connsiteX14" fmla="*/ 511928 w 607171"/>
              <a:gd name="connsiteY14" fmla="*/ 201284 h 378025"/>
              <a:gd name="connsiteX15" fmla="*/ 535372 w 607171"/>
              <a:gd name="connsiteY15" fmla="*/ 261448 h 378025"/>
              <a:gd name="connsiteX16" fmla="*/ 542422 w 607171"/>
              <a:gd name="connsiteY16" fmla="*/ 279513 h 378025"/>
              <a:gd name="connsiteX17" fmla="*/ 542129 w 607171"/>
              <a:gd name="connsiteY17" fmla="*/ 326041 h 378025"/>
              <a:gd name="connsiteX18" fmla="*/ 486868 w 607171"/>
              <a:gd name="connsiteY18" fmla="*/ 377144 h 378025"/>
              <a:gd name="connsiteX19" fmla="*/ 464271 w 607171"/>
              <a:gd name="connsiteY19" fmla="*/ 351785 h 378025"/>
              <a:gd name="connsiteX20" fmla="*/ 454210 w 607171"/>
              <a:gd name="connsiteY20" fmla="*/ 333207 h 378025"/>
              <a:gd name="connsiteX21" fmla="*/ 372005 w 607171"/>
              <a:gd name="connsiteY21" fmla="*/ 265569 h 378025"/>
              <a:gd name="connsiteX22" fmla="*/ 372006 w 607171"/>
              <a:gd name="connsiteY22" fmla="*/ 265514 h 378025"/>
              <a:gd name="connsiteX23" fmla="*/ 345910 w 607171"/>
              <a:gd name="connsiteY23" fmla="*/ 269097 h 378025"/>
              <a:gd name="connsiteX24" fmla="*/ 289394 w 607171"/>
              <a:gd name="connsiteY24" fmla="*/ 330590 h 378025"/>
              <a:gd name="connsiteX25" fmla="*/ 278958 w 607171"/>
              <a:gd name="connsiteY25" fmla="*/ 348854 h 378025"/>
              <a:gd name="connsiteX26" fmla="*/ 255929 w 607171"/>
              <a:gd name="connsiteY26" fmla="*/ 373524 h 378025"/>
              <a:gd name="connsiteX27" fmla="*/ 202451 w 607171"/>
              <a:gd name="connsiteY27" fmla="*/ 320838 h 378025"/>
              <a:gd name="connsiteX28" fmla="*/ 203329 w 607171"/>
              <a:gd name="connsiteY28" fmla="*/ 274345 h 378025"/>
              <a:gd name="connsiteX29" fmla="*/ 210767 w 607171"/>
              <a:gd name="connsiteY29" fmla="*/ 256505 h 378025"/>
              <a:gd name="connsiteX30" fmla="*/ 235508 w 607171"/>
              <a:gd name="connsiteY30" fmla="*/ 197089 h 378025"/>
              <a:gd name="connsiteX31" fmla="*/ 235777 w 607171"/>
              <a:gd name="connsiteY31" fmla="*/ 193208 h 378025"/>
              <a:gd name="connsiteX32" fmla="*/ 229915 w 607171"/>
              <a:gd name="connsiteY32" fmla="*/ 191582 h 378025"/>
              <a:gd name="connsiteX33" fmla="*/ 4348 w 607171"/>
              <a:gd name="connsiteY33" fmla="*/ 100932 h 378025"/>
              <a:gd name="connsiteX34" fmla="*/ 186166 w 607171"/>
              <a:gd name="connsiteY34" fmla="*/ 47468 h 378025"/>
              <a:gd name="connsiteX35" fmla="*/ 194784 w 607171"/>
              <a:gd name="connsiteY35" fmla="*/ 25540 h 378025"/>
              <a:gd name="connsiteX36" fmla="*/ 194802 w 607171"/>
              <a:gd name="connsiteY36" fmla="*/ 24574 h 378025"/>
              <a:gd name="connsiteX37" fmla="*/ 216415 w 607171"/>
              <a:gd name="connsiteY37" fmla="*/ 1420 h 378025"/>
              <a:gd name="connsiteX38" fmla="*/ 229407 w 607171"/>
              <a:gd name="connsiteY38" fmla="*/ 506 h 378025"/>
              <a:gd name="connsiteX0" fmla="*/ 229407 w 607256"/>
              <a:gd name="connsiteY0" fmla="*/ 506 h 378025"/>
              <a:gd name="connsiteX1" fmla="*/ 243021 w 607256"/>
              <a:gd name="connsiteY1" fmla="*/ 3725 h 378025"/>
              <a:gd name="connsiteX2" fmla="*/ 256782 w 607256"/>
              <a:gd name="connsiteY2" fmla="*/ 26053 h 378025"/>
              <a:gd name="connsiteX3" fmla="*/ 345964 w 607256"/>
              <a:gd name="connsiteY3" fmla="*/ 103776 h 378025"/>
              <a:gd name="connsiteX4" fmla="*/ 374303 w 607256"/>
              <a:gd name="connsiteY4" fmla="*/ 112235 h 378025"/>
              <a:gd name="connsiteX5" fmla="*/ 402907 w 607256"/>
              <a:gd name="connsiteY5" fmla="*/ 104667 h 378025"/>
              <a:gd name="connsiteX6" fmla="*/ 494805 w 607256"/>
              <a:gd name="connsiteY6" fmla="*/ 29585 h 378025"/>
              <a:gd name="connsiteX7" fmla="*/ 509247 w 607256"/>
              <a:gd name="connsiteY7" fmla="*/ 7661 h 378025"/>
              <a:gd name="connsiteX8" fmla="*/ 536134 w 607256"/>
              <a:gd name="connsiteY8" fmla="*/ 6148 h 378025"/>
              <a:gd name="connsiteX9" fmla="*/ 557342 w 607256"/>
              <a:gd name="connsiteY9" fmla="*/ 29949 h 378025"/>
              <a:gd name="connsiteX10" fmla="*/ 557337 w 607256"/>
              <a:gd name="connsiteY10" fmla="*/ 30915 h 378025"/>
              <a:gd name="connsiteX11" fmla="*/ 607171 w 607256"/>
              <a:gd name="connsiteY11" fmla="*/ 84966 h 378025"/>
              <a:gd name="connsiteX12" fmla="*/ 517707 w 607256"/>
              <a:gd name="connsiteY12" fmla="*/ 195943 h 378025"/>
              <a:gd name="connsiteX13" fmla="*/ 511755 w 607256"/>
              <a:gd name="connsiteY13" fmla="*/ 197395 h 378025"/>
              <a:gd name="connsiteX14" fmla="*/ 511928 w 607256"/>
              <a:gd name="connsiteY14" fmla="*/ 201284 h 378025"/>
              <a:gd name="connsiteX15" fmla="*/ 535372 w 607256"/>
              <a:gd name="connsiteY15" fmla="*/ 261448 h 378025"/>
              <a:gd name="connsiteX16" fmla="*/ 542422 w 607256"/>
              <a:gd name="connsiteY16" fmla="*/ 279513 h 378025"/>
              <a:gd name="connsiteX17" fmla="*/ 542129 w 607256"/>
              <a:gd name="connsiteY17" fmla="*/ 326041 h 378025"/>
              <a:gd name="connsiteX18" fmla="*/ 486868 w 607256"/>
              <a:gd name="connsiteY18" fmla="*/ 377144 h 378025"/>
              <a:gd name="connsiteX19" fmla="*/ 464271 w 607256"/>
              <a:gd name="connsiteY19" fmla="*/ 351785 h 378025"/>
              <a:gd name="connsiteX20" fmla="*/ 454210 w 607256"/>
              <a:gd name="connsiteY20" fmla="*/ 333207 h 378025"/>
              <a:gd name="connsiteX21" fmla="*/ 372005 w 607256"/>
              <a:gd name="connsiteY21" fmla="*/ 265569 h 378025"/>
              <a:gd name="connsiteX22" fmla="*/ 372006 w 607256"/>
              <a:gd name="connsiteY22" fmla="*/ 265514 h 378025"/>
              <a:gd name="connsiteX23" fmla="*/ 345910 w 607256"/>
              <a:gd name="connsiteY23" fmla="*/ 269097 h 378025"/>
              <a:gd name="connsiteX24" fmla="*/ 289394 w 607256"/>
              <a:gd name="connsiteY24" fmla="*/ 330590 h 378025"/>
              <a:gd name="connsiteX25" fmla="*/ 278958 w 607256"/>
              <a:gd name="connsiteY25" fmla="*/ 348854 h 378025"/>
              <a:gd name="connsiteX26" fmla="*/ 255929 w 607256"/>
              <a:gd name="connsiteY26" fmla="*/ 373524 h 378025"/>
              <a:gd name="connsiteX27" fmla="*/ 202451 w 607256"/>
              <a:gd name="connsiteY27" fmla="*/ 320838 h 378025"/>
              <a:gd name="connsiteX28" fmla="*/ 203329 w 607256"/>
              <a:gd name="connsiteY28" fmla="*/ 274345 h 378025"/>
              <a:gd name="connsiteX29" fmla="*/ 210767 w 607256"/>
              <a:gd name="connsiteY29" fmla="*/ 256505 h 378025"/>
              <a:gd name="connsiteX30" fmla="*/ 235508 w 607256"/>
              <a:gd name="connsiteY30" fmla="*/ 197089 h 378025"/>
              <a:gd name="connsiteX31" fmla="*/ 235777 w 607256"/>
              <a:gd name="connsiteY31" fmla="*/ 193208 h 378025"/>
              <a:gd name="connsiteX32" fmla="*/ 229915 w 607256"/>
              <a:gd name="connsiteY32" fmla="*/ 191582 h 378025"/>
              <a:gd name="connsiteX33" fmla="*/ 4348 w 607256"/>
              <a:gd name="connsiteY33" fmla="*/ 100932 h 378025"/>
              <a:gd name="connsiteX34" fmla="*/ 186166 w 607256"/>
              <a:gd name="connsiteY34" fmla="*/ 47468 h 378025"/>
              <a:gd name="connsiteX35" fmla="*/ 194784 w 607256"/>
              <a:gd name="connsiteY35" fmla="*/ 25540 h 378025"/>
              <a:gd name="connsiteX36" fmla="*/ 194802 w 607256"/>
              <a:gd name="connsiteY36" fmla="*/ 24574 h 378025"/>
              <a:gd name="connsiteX37" fmla="*/ 216415 w 607256"/>
              <a:gd name="connsiteY37" fmla="*/ 1420 h 378025"/>
              <a:gd name="connsiteX38" fmla="*/ 229407 w 607256"/>
              <a:gd name="connsiteY38" fmla="*/ 506 h 378025"/>
              <a:gd name="connsiteX0" fmla="*/ 229407 w 607256"/>
              <a:gd name="connsiteY0" fmla="*/ 506 h 378025"/>
              <a:gd name="connsiteX1" fmla="*/ 243021 w 607256"/>
              <a:gd name="connsiteY1" fmla="*/ 3725 h 378025"/>
              <a:gd name="connsiteX2" fmla="*/ 256782 w 607256"/>
              <a:gd name="connsiteY2" fmla="*/ 26053 h 378025"/>
              <a:gd name="connsiteX3" fmla="*/ 345964 w 607256"/>
              <a:gd name="connsiteY3" fmla="*/ 103776 h 378025"/>
              <a:gd name="connsiteX4" fmla="*/ 374303 w 607256"/>
              <a:gd name="connsiteY4" fmla="*/ 112235 h 378025"/>
              <a:gd name="connsiteX5" fmla="*/ 402907 w 607256"/>
              <a:gd name="connsiteY5" fmla="*/ 104667 h 378025"/>
              <a:gd name="connsiteX6" fmla="*/ 494805 w 607256"/>
              <a:gd name="connsiteY6" fmla="*/ 29585 h 378025"/>
              <a:gd name="connsiteX7" fmla="*/ 509247 w 607256"/>
              <a:gd name="connsiteY7" fmla="*/ 7661 h 378025"/>
              <a:gd name="connsiteX8" fmla="*/ 536134 w 607256"/>
              <a:gd name="connsiteY8" fmla="*/ 6148 h 378025"/>
              <a:gd name="connsiteX9" fmla="*/ 557342 w 607256"/>
              <a:gd name="connsiteY9" fmla="*/ 29949 h 378025"/>
              <a:gd name="connsiteX10" fmla="*/ 557337 w 607256"/>
              <a:gd name="connsiteY10" fmla="*/ 30915 h 378025"/>
              <a:gd name="connsiteX11" fmla="*/ 607171 w 607256"/>
              <a:gd name="connsiteY11" fmla="*/ 84966 h 378025"/>
              <a:gd name="connsiteX12" fmla="*/ 517707 w 607256"/>
              <a:gd name="connsiteY12" fmla="*/ 195943 h 378025"/>
              <a:gd name="connsiteX13" fmla="*/ 511755 w 607256"/>
              <a:gd name="connsiteY13" fmla="*/ 197395 h 378025"/>
              <a:gd name="connsiteX14" fmla="*/ 511928 w 607256"/>
              <a:gd name="connsiteY14" fmla="*/ 201284 h 378025"/>
              <a:gd name="connsiteX15" fmla="*/ 535372 w 607256"/>
              <a:gd name="connsiteY15" fmla="*/ 261448 h 378025"/>
              <a:gd name="connsiteX16" fmla="*/ 542422 w 607256"/>
              <a:gd name="connsiteY16" fmla="*/ 279513 h 378025"/>
              <a:gd name="connsiteX17" fmla="*/ 542129 w 607256"/>
              <a:gd name="connsiteY17" fmla="*/ 326041 h 378025"/>
              <a:gd name="connsiteX18" fmla="*/ 486868 w 607256"/>
              <a:gd name="connsiteY18" fmla="*/ 377144 h 378025"/>
              <a:gd name="connsiteX19" fmla="*/ 464271 w 607256"/>
              <a:gd name="connsiteY19" fmla="*/ 351785 h 378025"/>
              <a:gd name="connsiteX20" fmla="*/ 454210 w 607256"/>
              <a:gd name="connsiteY20" fmla="*/ 333207 h 378025"/>
              <a:gd name="connsiteX21" fmla="*/ 372005 w 607256"/>
              <a:gd name="connsiteY21" fmla="*/ 265569 h 378025"/>
              <a:gd name="connsiteX22" fmla="*/ 372006 w 607256"/>
              <a:gd name="connsiteY22" fmla="*/ 265514 h 378025"/>
              <a:gd name="connsiteX23" fmla="*/ 345910 w 607256"/>
              <a:gd name="connsiteY23" fmla="*/ 269097 h 378025"/>
              <a:gd name="connsiteX24" fmla="*/ 289394 w 607256"/>
              <a:gd name="connsiteY24" fmla="*/ 330590 h 378025"/>
              <a:gd name="connsiteX25" fmla="*/ 278958 w 607256"/>
              <a:gd name="connsiteY25" fmla="*/ 348854 h 378025"/>
              <a:gd name="connsiteX26" fmla="*/ 255929 w 607256"/>
              <a:gd name="connsiteY26" fmla="*/ 373524 h 378025"/>
              <a:gd name="connsiteX27" fmla="*/ 202451 w 607256"/>
              <a:gd name="connsiteY27" fmla="*/ 320838 h 378025"/>
              <a:gd name="connsiteX28" fmla="*/ 203329 w 607256"/>
              <a:gd name="connsiteY28" fmla="*/ 274345 h 378025"/>
              <a:gd name="connsiteX29" fmla="*/ 210767 w 607256"/>
              <a:gd name="connsiteY29" fmla="*/ 256505 h 378025"/>
              <a:gd name="connsiteX30" fmla="*/ 235508 w 607256"/>
              <a:gd name="connsiteY30" fmla="*/ 197089 h 378025"/>
              <a:gd name="connsiteX31" fmla="*/ 235777 w 607256"/>
              <a:gd name="connsiteY31" fmla="*/ 193208 h 378025"/>
              <a:gd name="connsiteX32" fmla="*/ 229915 w 607256"/>
              <a:gd name="connsiteY32" fmla="*/ 191582 h 378025"/>
              <a:gd name="connsiteX33" fmla="*/ 4348 w 607256"/>
              <a:gd name="connsiteY33" fmla="*/ 100932 h 378025"/>
              <a:gd name="connsiteX34" fmla="*/ 186166 w 607256"/>
              <a:gd name="connsiteY34" fmla="*/ 47468 h 378025"/>
              <a:gd name="connsiteX35" fmla="*/ 194784 w 607256"/>
              <a:gd name="connsiteY35" fmla="*/ 25540 h 378025"/>
              <a:gd name="connsiteX36" fmla="*/ 194802 w 607256"/>
              <a:gd name="connsiteY36" fmla="*/ 24574 h 378025"/>
              <a:gd name="connsiteX37" fmla="*/ 216415 w 607256"/>
              <a:gd name="connsiteY37" fmla="*/ 1420 h 378025"/>
              <a:gd name="connsiteX38" fmla="*/ 229407 w 607256"/>
              <a:gd name="connsiteY38" fmla="*/ 506 h 378025"/>
              <a:gd name="connsiteX0" fmla="*/ 43241 w 421090"/>
              <a:gd name="connsiteY0" fmla="*/ 506 h 378025"/>
              <a:gd name="connsiteX1" fmla="*/ 56855 w 421090"/>
              <a:gd name="connsiteY1" fmla="*/ 3725 h 378025"/>
              <a:gd name="connsiteX2" fmla="*/ 70616 w 421090"/>
              <a:gd name="connsiteY2" fmla="*/ 26053 h 378025"/>
              <a:gd name="connsiteX3" fmla="*/ 159798 w 421090"/>
              <a:gd name="connsiteY3" fmla="*/ 103776 h 378025"/>
              <a:gd name="connsiteX4" fmla="*/ 188137 w 421090"/>
              <a:gd name="connsiteY4" fmla="*/ 112235 h 378025"/>
              <a:gd name="connsiteX5" fmla="*/ 216741 w 421090"/>
              <a:gd name="connsiteY5" fmla="*/ 104667 h 378025"/>
              <a:gd name="connsiteX6" fmla="*/ 308639 w 421090"/>
              <a:gd name="connsiteY6" fmla="*/ 29585 h 378025"/>
              <a:gd name="connsiteX7" fmla="*/ 323081 w 421090"/>
              <a:gd name="connsiteY7" fmla="*/ 7661 h 378025"/>
              <a:gd name="connsiteX8" fmla="*/ 349968 w 421090"/>
              <a:gd name="connsiteY8" fmla="*/ 6148 h 378025"/>
              <a:gd name="connsiteX9" fmla="*/ 371176 w 421090"/>
              <a:gd name="connsiteY9" fmla="*/ 29949 h 378025"/>
              <a:gd name="connsiteX10" fmla="*/ 371171 w 421090"/>
              <a:gd name="connsiteY10" fmla="*/ 30915 h 378025"/>
              <a:gd name="connsiteX11" fmla="*/ 421005 w 421090"/>
              <a:gd name="connsiteY11" fmla="*/ 84966 h 378025"/>
              <a:gd name="connsiteX12" fmla="*/ 331541 w 421090"/>
              <a:gd name="connsiteY12" fmla="*/ 195943 h 378025"/>
              <a:gd name="connsiteX13" fmla="*/ 325589 w 421090"/>
              <a:gd name="connsiteY13" fmla="*/ 197395 h 378025"/>
              <a:gd name="connsiteX14" fmla="*/ 325762 w 421090"/>
              <a:gd name="connsiteY14" fmla="*/ 201284 h 378025"/>
              <a:gd name="connsiteX15" fmla="*/ 349206 w 421090"/>
              <a:gd name="connsiteY15" fmla="*/ 261448 h 378025"/>
              <a:gd name="connsiteX16" fmla="*/ 356256 w 421090"/>
              <a:gd name="connsiteY16" fmla="*/ 279513 h 378025"/>
              <a:gd name="connsiteX17" fmla="*/ 355963 w 421090"/>
              <a:gd name="connsiteY17" fmla="*/ 326041 h 378025"/>
              <a:gd name="connsiteX18" fmla="*/ 300702 w 421090"/>
              <a:gd name="connsiteY18" fmla="*/ 377144 h 378025"/>
              <a:gd name="connsiteX19" fmla="*/ 278105 w 421090"/>
              <a:gd name="connsiteY19" fmla="*/ 351785 h 378025"/>
              <a:gd name="connsiteX20" fmla="*/ 268044 w 421090"/>
              <a:gd name="connsiteY20" fmla="*/ 333207 h 378025"/>
              <a:gd name="connsiteX21" fmla="*/ 185839 w 421090"/>
              <a:gd name="connsiteY21" fmla="*/ 265569 h 378025"/>
              <a:gd name="connsiteX22" fmla="*/ 185840 w 421090"/>
              <a:gd name="connsiteY22" fmla="*/ 265514 h 378025"/>
              <a:gd name="connsiteX23" fmla="*/ 159744 w 421090"/>
              <a:gd name="connsiteY23" fmla="*/ 269097 h 378025"/>
              <a:gd name="connsiteX24" fmla="*/ 103228 w 421090"/>
              <a:gd name="connsiteY24" fmla="*/ 330590 h 378025"/>
              <a:gd name="connsiteX25" fmla="*/ 92792 w 421090"/>
              <a:gd name="connsiteY25" fmla="*/ 348854 h 378025"/>
              <a:gd name="connsiteX26" fmla="*/ 69763 w 421090"/>
              <a:gd name="connsiteY26" fmla="*/ 373524 h 378025"/>
              <a:gd name="connsiteX27" fmla="*/ 16285 w 421090"/>
              <a:gd name="connsiteY27" fmla="*/ 320838 h 378025"/>
              <a:gd name="connsiteX28" fmla="*/ 17163 w 421090"/>
              <a:gd name="connsiteY28" fmla="*/ 274345 h 378025"/>
              <a:gd name="connsiteX29" fmla="*/ 24601 w 421090"/>
              <a:gd name="connsiteY29" fmla="*/ 256505 h 378025"/>
              <a:gd name="connsiteX30" fmla="*/ 49342 w 421090"/>
              <a:gd name="connsiteY30" fmla="*/ 197089 h 378025"/>
              <a:gd name="connsiteX31" fmla="*/ 49611 w 421090"/>
              <a:gd name="connsiteY31" fmla="*/ 193208 h 378025"/>
              <a:gd name="connsiteX32" fmla="*/ 43749 w 421090"/>
              <a:gd name="connsiteY32" fmla="*/ 191582 h 378025"/>
              <a:gd name="connsiteX33" fmla="*/ 0 w 421090"/>
              <a:gd name="connsiteY33" fmla="*/ 47468 h 378025"/>
              <a:gd name="connsiteX34" fmla="*/ 8618 w 421090"/>
              <a:gd name="connsiteY34" fmla="*/ 25540 h 378025"/>
              <a:gd name="connsiteX35" fmla="*/ 8636 w 421090"/>
              <a:gd name="connsiteY35" fmla="*/ 24574 h 378025"/>
              <a:gd name="connsiteX36" fmla="*/ 30249 w 421090"/>
              <a:gd name="connsiteY36" fmla="*/ 1420 h 378025"/>
              <a:gd name="connsiteX37" fmla="*/ 43241 w 421090"/>
              <a:gd name="connsiteY37" fmla="*/ 506 h 378025"/>
              <a:gd name="connsiteX0" fmla="*/ 80770 w 458619"/>
              <a:gd name="connsiteY0" fmla="*/ 506 h 378025"/>
              <a:gd name="connsiteX1" fmla="*/ 94384 w 458619"/>
              <a:gd name="connsiteY1" fmla="*/ 3725 h 378025"/>
              <a:gd name="connsiteX2" fmla="*/ 108145 w 458619"/>
              <a:gd name="connsiteY2" fmla="*/ 26053 h 378025"/>
              <a:gd name="connsiteX3" fmla="*/ 197327 w 458619"/>
              <a:gd name="connsiteY3" fmla="*/ 103776 h 378025"/>
              <a:gd name="connsiteX4" fmla="*/ 225666 w 458619"/>
              <a:gd name="connsiteY4" fmla="*/ 112235 h 378025"/>
              <a:gd name="connsiteX5" fmla="*/ 254270 w 458619"/>
              <a:gd name="connsiteY5" fmla="*/ 104667 h 378025"/>
              <a:gd name="connsiteX6" fmla="*/ 346168 w 458619"/>
              <a:gd name="connsiteY6" fmla="*/ 29585 h 378025"/>
              <a:gd name="connsiteX7" fmla="*/ 360610 w 458619"/>
              <a:gd name="connsiteY7" fmla="*/ 7661 h 378025"/>
              <a:gd name="connsiteX8" fmla="*/ 387497 w 458619"/>
              <a:gd name="connsiteY8" fmla="*/ 6148 h 378025"/>
              <a:gd name="connsiteX9" fmla="*/ 408705 w 458619"/>
              <a:gd name="connsiteY9" fmla="*/ 29949 h 378025"/>
              <a:gd name="connsiteX10" fmla="*/ 408700 w 458619"/>
              <a:gd name="connsiteY10" fmla="*/ 30915 h 378025"/>
              <a:gd name="connsiteX11" fmla="*/ 458534 w 458619"/>
              <a:gd name="connsiteY11" fmla="*/ 84966 h 378025"/>
              <a:gd name="connsiteX12" fmla="*/ 369070 w 458619"/>
              <a:gd name="connsiteY12" fmla="*/ 195943 h 378025"/>
              <a:gd name="connsiteX13" fmla="*/ 363118 w 458619"/>
              <a:gd name="connsiteY13" fmla="*/ 197395 h 378025"/>
              <a:gd name="connsiteX14" fmla="*/ 363291 w 458619"/>
              <a:gd name="connsiteY14" fmla="*/ 201284 h 378025"/>
              <a:gd name="connsiteX15" fmla="*/ 386735 w 458619"/>
              <a:gd name="connsiteY15" fmla="*/ 261448 h 378025"/>
              <a:gd name="connsiteX16" fmla="*/ 393785 w 458619"/>
              <a:gd name="connsiteY16" fmla="*/ 279513 h 378025"/>
              <a:gd name="connsiteX17" fmla="*/ 393492 w 458619"/>
              <a:gd name="connsiteY17" fmla="*/ 326041 h 378025"/>
              <a:gd name="connsiteX18" fmla="*/ 338231 w 458619"/>
              <a:gd name="connsiteY18" fmla="*/ 377144 h 378025"/>
              <a:gd name="connsiteX19" fmla="*/ 315634 w 458619"/>
              <a:gd name="connsiteY19" fmla="*/ 351785 h 378025"/>
              <a:gd name="connsiteX20" fmla="*/ 305573 w 458619"/>
              <a:gd name="connsiteY20" fmla="*/ 333207 h 378025"/>
              <a:gd name="connsiteX21" fmla="*/ 223368 w 458619"/>
              <a:gd name="connsiteY21" fmla="*/ 265569 h 378025"/>
              <a:gd name="connsiteX22" fmla="*/ 223369 w 458619"/>
              <a:gd name="connsiteY22" fmla="*/ 265514 h 378025"/>
              <a:gd name="connsiteX23" fmla="*/ 197273 w 458619"/>
              <a:gd name="connsiteY23" fmla="*/ 269097 h 378025"/>
              <a:gd name="connsiteX24" fmla="*/ 140757 w 458619"/>
              <a:gd name="connsiteY24" fmla="*/ 330590 h 378025"/>
              <a:gd name="connsiteX25" fmla="*/ 130321 w 458619"/>
              <a:gd name="connsiteY25" fmla="*/ 348854 h 378025"/>
              <a:gd name="connsiteX26" fmla="*/ 107292 w 458619"/>
              <a:gd name="connsiteY26" fmla="*/ 373524 h 378025"/>
              <a:gd name="connsiteX27" fmla="*/ 53814 w 458619"/>
              <a:gd name="connsiteY27" fmla="*/ 320838 h 378025"/>
              <a:gd name="connsiteX28" fmla="*/ 54692 w 458619"/>
              <a:gd name="connsiteY28" fmla="*/ 274345 h 378025"/>
              <a:gd name="connsiteX29" fmla="*/ 62130 w 458619"/>
              <a:gd name="connsiteY29" fmla="*/ 256505 h 378025"/>
              <a:gd name="connsiteX30" fmla="*/ 86871 w 458619"/>
              <a:gd name="connsiteY30" fmla="*/ 197089 h 378025"/>
              <a:gd name="connsiteX31" fmla="*/ 87140 w 458619"/>
              <a:gd name="connsiteY31" fmla="*/ 193208 h 378025"/>
              <a:gd name="connsiteX32" fmla="*/ 81278 w 458619"/>
              <a:gd name="connsiteY32" fmla="*/ 191582 h 378025"/>
              <a:gd name="connsiteX33" fmla="*/ 0 w 458619"/>
              <a:gd name="connsiteY33" fmla="*/ 84641 h 378025"/>
              <a:gd name="connsiteX34" fmla="*/ 46147 w 458619"/>
              <a:gd name="connsiteY34" fmla="*/ 25540 h 378025"/>
              <a:gd name="connsiteX35" fmla="*/ 46165 w 458619"/>
              <a:gd name="connsiteY35" fmla="*/ 24574 h 378025"/>
              <a:gd name="connsiteX36" fmla="*/ 67778 w 458619"/>
              <a:gd name="connsiteY36" fmla="*/ 1420 h 378025"/>
              <a:gd name="connsiteX37" fmla="*/ 80770 w 458619"/>
              <a:gd name="connsiteY37" fmla="*/ 506 h 378025"/>
              <a:gd name="connsiteX0" fmla="*/ 81060 w 458909"/>
              <a:gd name="connsiteY0" fmla="*/ 506 h 378025"/>
              <a:gd name="connsiteX1" fmla="*/ 94674 w 458909"/>
              <a:gd name="connsiteY1" fmla="*/ 3725 h 378025"/>
              <a:gd name="connsiteX2" fmla="*/ 108435 w 458909"/>
              <a:gd name="connsiteY2" fmla="*/ 26053 h 378025"/>
              <a:gd name="connsiteX3" fmla="*/ 197617 w 458909"/>
              <a:gd name="connsiteY3" fmla="*/ 103776 h 378025"/>
              <a:gd name="connsiteX4" fmla="*/ 225956 w 458909"/>
              <a:gd name="connsiteY4" fmla="*/ 112235 h 378025"/>
              <a:gd name="connsiteX5" fmla="*/ 254560 w 458909"/>
              <a:gd name="connsiteY5" fmla="*/ 104667 h 378025"/>
              <a:gd name="connsiteX6" fmla="*/ 346458 w 458909"/>
              <a:gd name="connsiteY6" fmla="*/ 29585 h 378025"/>
              <a:gd name="connsiteX7" fmla="*/ 360900 w 458909"/>
              <a:gd name="connsiteY7" fmla="*/ 7661 h 378025"/>
              <a:gd name="connsiteX8" fmla="*/ 387787 w 458909"/>
              <a:gd name="connsiteY8" fmla="*/ 6148 h 378025"/>
              <a:gd name="connsiteX9" fmla="*/ 408995 w 458909"/>
              <a:gd name="connsiteY9" fmla="*/ 29949 h 378025"/>
              <a:gd name="connsiteX10" fmla="*/ 408990 w 458909"/>
              <a:gd name="connsiteY10" fmla="*/ 30915 h 378025"/>
              <a:gd name="connsiteX11" fmla="*/ 458824 w 458909"/>
              <a:gd name="connsiteY11" fmla="*/ 84966 h 378025"/>
              <a:gd name="connsiteX12" fmla="*/ 369360 w 458909"/>
              <a:gd name="connsiteY12" fmla="*/ 195943 h 378025"/>
              <a:gd name="connsiteX13" fmla="*/ 363408 w 458909"/>
              <a:gd name="connsiteY13" fmla="*/ 197395 h 378025"/>
              <a:gd name="connsiteX14" fmla="*/ 363581 w 458909"/>
              <a:gd name="connsiteY14" fmla="*/ 201284 h 378025"/>
              <a:gd name="connsiteX15" fmla="*/ 387025 w 458909"/>
              <a:gd name="connsiteY15" fmla="*/ 261448 h 378025"/>
              <a:gd name="connsiteX16" fmla="*/ 394075 w 458909"/>
              <a:gd name="connsiteY16" fmla="*/ 279513 h 378025"/>
              <a:gd name="connsiteX17" fmla="*/ 393782 w 458909"/>
              <a:gd name="connsiteY17" fmla="*/ 326041 h 378025"/>
              <a:gd name="connsiteX18" fmla="*/ 338521 w 458909"/>
              <a:gd name="connsiteY18" fmla="*/ 377144 h 378025"/>
              <a:gd name="connsiteX19" fmla="*/ 315924 w 458909"/>
              <a:gd name="connsiteY19" fmla="*/ 351785 h 378025"/>
              <a:gd name="connsiteX20" fmla="*/ 305863 w 458909"/>
              <a:gd name="connsiteY20" fmla="*/ 333207 h 378025"/>
              <a:gd name="connsiteX21" fmla="*/ 223658 w 458909"/>
              <a:gd name="connsiteY21" fmla="*/ 265569 h 378025"/>
              <a:gd name="connsiteX22" fmla="*/ 223659 w 458909"/>
              <a:gd name="connsiteY22" fmla="*/ 265514 h 378025"/>
              <a:gd name="connsiteX23" fmla="*/ 197563 w 458909"/>
              <a:gd name="connsiteY23" fmla="*/ 269097 h 378025"/>
              <a:gd name="connsiteX24" fmla="*/ 141047 w 458909"/>
              <a:gd name="connsiteY24" fmla="*/ 330590 h 378025"/>
              <a:gd name="connsiteX25" fmla="*/ 130611 w 458909"/>
              <a:gd name="connsiteY25" fmla="*/ 348854 h 378025"/>
              <a:gd name="connsiteX26" fmla="*/ 107582 w 458909"/>
              <a:gd name="connsiteY26" fmla="*/ 373524 h 378025"/>
              <a:gd name="connsiteX27" fmla="*/ 54104 w 458909"/>
              <a:gd name="connsiteY27" fmla="*/ 320838 h 378025"/>
              <a:gd name="connsiteX28" fmla="*/ 54982 w 458909"/>
              <a:gd name="connsiteY28" fmla="*/ 274345 h 378025"/>
              <a:gd name="connsiteX29" fmla="*/ 62420 w 458909"/>
              <a:gd name="connsiteY29" fmla="*/ 256505 h 378025"/>
              <a:gd name="connsiteX30" fmla="*/ 87161 w 458909"/>
              <a:gd name="connsiteY30" fmla="*/ 197089 h 378025"/>
              <a:gd name="connsiteX31" fmla="*/ 87430 w 458909"/>
              <a:gd name="connsiteY31" fmla="*/ 193208 h 378025"/>
              <a:gd name="connsiteX32" fmla="*/ 81568 w 458909"/>
              <a:gd name="connsiteY32" fmla="*/ 191582 h 378025"/>
              <a:gd name="connsiteX33" fmla="*/ 290 w 458909"/>
              <a:gd name="connsiteY33" fmla="*/ 84641 h 378025"/>
              <a:gd name="connsiteX34" fmla="*/ 46437 w 458909"/>
              <a:gd name="connsiteY34" fmla="*/ 25540 h 378025"/>
              <a:gd name="connsiteX35" fmla="*/ 46455 w 458909"/>
              <a:gd name="connsiteY35" fmla="*/ 24574 h 378025"/>
              <a:gd name="connsiteX36" fmla="*/ 68068 w 458909"/>
              <a:gd name="connsiteY36" fmla="*/ 1420 h 378025"/>
              <a:gd name="connsiteX37" fmla="*/ 81060 w 458909"/>
              <a:gd name="connsiteY37" fmla="*/ 506 h 378025"/>
              <a:gd name="connsiteX0" fmla="*/ 81060 w 458909"/>
              <a:gd name="connsiteY0" fmla="*/ 506 h 378025"/>
              <a:gd name="connsiteX1" fmla="*/ 94674 w 458909"/>
              <a:gd name="connsiteY1" fmla="*/ 3725 h 378025"/>
              <a:gd name="connsiteX2" fmla="*/ 108435 w 458909"/>
              <a:gd name="connsiteY2" fmla="*/ 26053 h 378025"/>
              <a:gd name="connsiteX3" fmla="*/ 197617 w 458909"/>
              <a:gd name="connsiteY3" fmla="*/ 103776 h 378025"/>
              <a:gd name="connsiteX4" fmla="*/ 225956 w 458909"/>
              <a:gd name="connsiteY4" fmla="*/ 112235 h 378025"/>
              <a:gd name="connsiteX5" fmla="*/ 254560 w 458909"/>
              <a:gd name="connsiteY5" fmla="*/ 104667 h 378025"/>
              <a:gd name="connsiteX6" fmla="*/ 346458 w 458909"/>
              <a:gd name="connsiteY6" fmla="*/ 29585 h 378025"/>
              <a:gd name="connsiteX7" fmla="*/ 360900 w 458909"/>
              <a:gd name="connsiteY7" fmla="*/ 7661 h 378025"/>
              <a:gd name="connsiteX8" fmla="*/ 387787 w 458909"/>
              <a:gd name="connsiteY8" fmla="*/ 6148 h 378025"/>
              <a:gd name="connsiteX9" fmla="*/ 408995 w 458909"/>
              <a:gd name="connsiteY9" fmla="*/ 29949 h 378025"/>
              <a:gd name="connsiteX10" fmla="*/ 408990 w 458909"/>
              <a:gd name="connsiteY10" fmla="*/ 30915 h 378025"/>
              <a:gd name="connsiteX11" fmla="*/ 458824 w 458909"/>
              <a:gd name="connsiteY11" fmla="*/ 84966 h 378025"/>
              <a:gd name="connsiteX12" fmla="*/ 369360 w 458909"/>
              <a:gd name="connsiteY12" fmla="*/ 195943 h 378025"/>
              <a:gd name="connsiteX13" fmla="*/ 363408 w 458909"/>
              <a:gd name="connsiteY13" fmla="*/ 197395 h 378025"/>
              <a:gd name="connsiteX14" fmla="*/ 363581 w 458909"/>
              <a:gd name="connsiteY14" fmla="*/ 201284 h 378025"/>
              <a:gd name="connsiteX15" fmla="*/ 387025 w 458909"/>
              <a:gd name="connsiteY15" fmla="*/ 261448 h 378025"/>
              <a:gd name="connsiteX16" fmla="*/ 394075 w 458909"/>
              <a:gd name="connsiteY16" fmla="*/ 279513 h 378025"/>
              <a:gd name="connsiteX17" fmla="*/ 393782 w 458909"/>
              <a:gd name="connsiteY17" fmla="*/ 326041 h 378025"/>
              <a:gd name="connsiteX18" fmla="*/ 338521 w 458909"/>
              <a:gd name="connsiteY18" fmla="*/ 377144 h 378025"/>
              <a:gd name="connsiteX19" fmla="*/ 315924 w 458909"/>
              <a:gd name="connsiteY19" fmla="*/ 351785 h 378025"/>
              <a:gd name="connsiteX20" fmla="*/ 305863 w 458909"/>
              <a:gd name="connsiteY20" fmla="*/ 333207 h 378025"/>
              <a:gd name="connsiteX21" fmla="*/ 223658 w 458909"/>
              <a:gd name="connsiteY21" fmla="*/ 265569 h 378025"/>
              <a:gd name="connsiteX22" fmla="*/ 223659 w 458909"/>
              <a:gd name="connsiteY22" fmla="*/ 265514 h 378025"/>
              <a:gd name="connsiteX23" fmla="*/ 197563 w 458909"/>
              <a:gd name="connsiteY23" fmla="*/ 269097 h 378025"/>
              <a:gd name="connsiteX24" fmla="*/ 141047 w 458909"/>
              <a:gd name="connsiteY24" fmla="*/ 330590 h 378025"/>
              <a:gd name="connsiteX25" fmla="*/ 130611 w 458909"/>
              <a:gd name="connsiteY25" fmla="*/ 348854 h 378025"/>
              <a:gd name="connsiteX26" fmla="*/ 107582 w 458909"/>
              <a:gd name="connsiteY26" fmla="*/ 373524 h 378025"/>
              <a:gd name="connsiteX27" fmla="*/ 54104 w 458909"/>
              <a:gd name="connsiteY27" fmla="*/ 320838 h 378025"/>
              <a:gd name="connsiteX28" fmla="*/ 54982 w 458909"/>
              <a:gd name="connsiteY28" fmla="*/ 274345 h 378025"/>
              <a:gd name="connsiteX29" fmla="*/ 62420 w 458909"/>
              <a:gd name="connsiteY29" fmla="*/ 256505 h 378025"/>
              <a:gd name="connsiteX30" fmla="*/ 87161 w 458909"/>
              <a:gd name="connsiteY30" fmla="*/ 197089 h 378025"/>
              <a:gd name="connsiteX31" fmla="*/ 87430 w 458909"/>
              <a:gd name="connsiteY31" fmla="*/ 193208 h 378025"/>
              <a:gd name="connsiteX32" fmla="*/ 81568 w 458909"/>
              <a:gd name="connsiteY32" fmla="*/ 191582 h 378025"/>
              <a:gd name="connsiteX33" fmla="*/ 290 w 458909"/>
              <a:gd name="connsiteY33" fmla="*/ 84641 h 378025"/>
              <a:gd name="connsiteX34" fmla="*/ 46437 w 458909"/>
              <a:gd name="connsiteY34" fmla="*/ 25540 h 378025"/>
              <a:gd name="connsiteX35" fmla="*/ 56185 w 458909"/>
              <a:gd name="connsiteY35" fmla="*/ 24574 h 378025"/>
              <a:gd name="connsiteX36" fmla="*/ 68068 w 458909"/>
              <a:gd name="connsiteY36" fmla="*/ 1420 h 378025"/>
              <a:gd name="connsiteX37" fmla="*/ 81060 w 458909"/>
              <a:gd name="connsiteY37" fmla="*/ 506 h 37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58909" h="378025">
                <a:moveTo>
                  <a:pt x="81060" y="506"/>
                </a:moveTo>
                <a:cubicBezTo>
                  <a:pt x="85599" y="1262"/>
                  <a:pt x="90240" y="2707"/>
                  <a:pt x="94674" y="3725"/>
                </a:cubicBezTo>
                <a:lnTo>
                  <a:pt x="108435" y="26053"/>
                </a:lnTo>
                <a:cubicBezTo>
                  <a:pt x="138829" y="73069"/>
                  <a:pt x="167330" y="92511"/>
                  <a:pt x="197617" y="103776"/>
                </a:cubicBezTo>
                <a:lnTo>
                  <a:pt x="225956" y="112235"/>
                </a:lnTo>
                <a:lnTo>
                  <a:pt x="254560" y="104667"/>
                </a:lnTo>
                <a:cubicBezTo>
                  <a:pt x="285388" y="94301"/>
                  <a:pt x="314618" y="75704"/>
                  <a:pt x="346458" y="29585"/>
                </a:cubicBezTo>
                <a:lnTo>
                  <a:pt x="360900" y="7661"/>
                </a:lnTo>
                <a:cubicBezTo>
                  <a:pt x="369894" y="5887"/>
                  <a:pt x="379771" y="2433"/>
                  <a:pt x="387787" y="6148"/>
                </a:cubicBezTo>
                <a:cubicBezTo>
                  <a:pt x="395802" y="9862"/>
                  <a:pt x="405207" y="17739"/>
                  <a:pt x="408995" y="29949"/>
                </a:cubicBezTo>
                <a:cubicBezTo>
                  <a:pt x="408993" y="30271"/>
                  <a:pt x="408992" y="30593"/>
                  <a:pt x="408990" y="30915"/>
                </a:cubicBezTo>
                <a:cubicBezTo>
                  <a:pt x="407532" y="66191"/>
                  <a:pt x="455699" y="41530"/>
                  <a:pt x="458824" y="84966"/>
                </a:cubicBezTo>
                <a:cubicBezTo>
                  <a:pt x="461949" y="128402"/>
                  <a:pt x="378313" y="171895"/>
                  <a:pt x="369360" y="195943"/>
                </a:cubicBezTo>
                <a:lnTo>
                  <a:pt x="363408" y="197395"/>
                </a:lnTo>
                <a:cubicBezTo>
                  <a:pt x="363466" y="198691"/>
                  <a:pt x="363523" y="199988"/>
                  <a:pt x="363581" y="201284"/>
                </a:cubicBezTo>
                <a:cubicBezTo>
                  <a:pt x="370344" y="239928"/>
                  <a:pt x="376630" y="240747"/>
                  <a:pt x="387025" y="261448"/>
                </a:cubicBezTo>
                <a:lnTo>
                  <a:pt x="394075" y="279513"/>
                </a:lnTo>
                <a:cubicBezTo>
                  <a:pt x="398110" y="292523"/>
                  <a:pt x="398332" y="309060"/>
                  <a:pt x="393782" y="326041"/>
                </a:cubicBezTo>
                <a:cubicBezTo>
                  <a:pt x="384682" y="360004"/>
                  <a:pt x="359940" y="382884"/>
                  <a:pt x="338521" y="377144"/>
                </a:cubicBezTo>
                <a:cubicBezTo>
                  <a:pt x="327812" y="374275"/>
                  <a:pt x="319960" y="364794"/>
                  <a:pt x="315924" y="351785"/>
                </a:cubicBezTo>
                <a:lnTo>
                  <a:pt x="305863" y="333207"/>
                </a:lnTo>
                <a:cubicBezTo>
                  <a:pt x="283857" y="299955"/>
                  <a:pt x="264007" y="262153"/>
                  <a:pt x="223658" y="265569"/>
                </a:cubicBezTo>
                <a:cubicBezTo>
                  <a:pt x="223658" y="265551"/>
                  <a:pt x="223659" y="265532"/>
                  <a:pt x="223659" y="265514"/>
                </a:cubicBezTo>
                <a:lnTo>
                  <a:pt x="197563" y="269097"/>
                </a:lnTo>
                <a:cubicBezTo>
                  <a:pt x="173871" y="279139"/>
                  <a:pt x="158028" y="306162"/>
                  <a:pt x="141047" y="330590"/>
                </a:cubicBezTo>
                <a:lnTo>
                  <a:pt x="130611" y="348854"/>
                </a:lnTo>
                <a:cubicBezTo>
                  <a:pt x="126285" y="361732"/>
                  <a:pt x="118268" y="370973"/>
                  <a:pt x="107582" y="373524"/>
                </a:cubicBezTo>
                <a:cubicBezTo>
                  <a:pt x="86213" y="378627"/>
                  <a:pt x="62270" y="355038"/>
                  <a:pt x="54104" y="320838"/>
                </a:cubicBezTo>
                <a:cubicBezTo>
                  <a:pt x="50021" y="303740"/>
                  <a:pt x="50656" y="287224"/>
                  <a:pt x="54982" y="274345"/>
                </a:cubicBezTo>
                <a:lnTo>
                  <a:pt x="62420" y="256505"/>
                </a:lnTo>
                <a:cubicBezTo>
                  <a:pt x="73240" y="236130"/>
                  <a:pt x="79491" y="235497"/>
                  <a:pt x="87161" y="197089"/>
                </a:cubicBezTo>
                <a:cubicBezTo>
                  <a:pt x="87251" y="195795"/>
                  <a:pt x="87340" y="194502"/>
                  <a:pt x="87430" y="193208"/>
                </a:cubicBezTo>
                <a:lnTo>
                  <a:pt x="81568" y="191582"/>
                </a:lnTo>
                <a:cubicBezTo>
                  <a:pt x="73300" y="167292"/>
                  <a:pt x="-5362" y="121600"/>
                  <a:pt x="290" y="84641"/>
                </a:cubicBezTo>
                <a:cubicBezTo>
                  <a:pt x="5942" y="47682"/>
                  <a:pt x="31055" y="45240"/>
                  <a:pt x="46437" y="25540"/>
                </a:cubicBezTo>
                <a:lnTo>
                  <a:pt x="56185" y="24574"/>
                </a:lnTo>
                <a:cubicBezTo>
                  <a:pt x="60246" y="12488"/>
                  <a:pt x="60032" y="4895"/>
                  <a:pt x="68068" y="1420"/>
                </a:cubicBezTo>
                <a:cubicBezTo>
                  <a:pt x="72087" y="-317"/>
                  <a:pt x="76522" y="-250"/>
                  <a:pt x="81060" y="506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73000">
                <a:srgbClr val="CCAC94"/>
              </a:gs>
            </a:gsLst>
            <a:path path="circle">
              <a:fillToRect l="50000" t="-80000" r="50000" b="180000"/>
            </a:path>
          </a:gra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7BA640E9-3CFB-43FF-9725-41994A9ABEAA}"/>
              </a:ext>
            </a:extLst>
          </p:cNvPr>
          <p:cNvSpPr/>
          <p:nvPr/>
        </p:nvSpPr>
        <p:spPr>
          <a:xfrm>
            <a:off x="4755496" y="541832"/>
            <a:ext cx="70084" cy="152655"/>
          </a:xfrm>
          <a:custGeom>
            <a:avLst/>
            <a:gdLst>
              <a:gd name="connsiteX0" fmla="*/ 25717 w 55245"/>
              <a:gd name="connsiteY0" fmla="*/ 0 h 190500"/>
              <a:gd name="connsiteX1" fmla="*/ 0 w 55245"/>
              <a:gd name="connsiteY1" fmla="*/ 190500 h 190500"/>
              <a:gd name="connsiteX2" fmla="*/ 55245 w 55245"/>
              <a:gd name="connsiteY2" fmla="*/ 190500 h 190500"/>
              <a:gd name="connsiteX3" fmla="*/ 25717 w 55245"/>
              <a:gd name="connsiteY3" fmla="*/ 0 h 190500"/>
              <a:gd name="connsiteX0" fmla="*/ 25717 w 55245"/>
              <a:gd name="connsiteY0" fmla="*/ 0 h 181927"/>
              <a:gd name="connsiteX1" fmla="*/ 0 w 55245"/>
              <a:gd name="connsiteY1" fmla="*/ 181927 h 181927"/>
              <a:gd name="connsiteX2" fmla="*/ 55245 w 55245"/>
              <a:gd name="connsiteY2" fmla="*/ 181927 h 181927"/>
              <a:gd name="connsiteX3" fmla="*/ 25717 w 55245"/>
              <a:gd name="connsiteY3" fmla="*/ 0 h 181927"/>
              <a:gd name="connsiteX0" fmla="*/ 25717 w 55245"/>
              <a:gd name="connsiteY0" fmla="*/ 207 h 182134"/>
              <a:gd name="connsiteX1" fmla="*/ 0 w 55245"/>
              <a:gd name="connsiteY1" fmla="*/ 182134 h 182134"/>
              <a:gd name="connsiteX2" fmla="*/ 55245 w 55245"/>
              <a:gd name="connsiteY2" fmla="*/ 182134 h 182134"/>
              <a:gd name="connsiteX3" fmla="*/ 25717 w 55245"/>
              <a:gd name="connsiteY3" fmla="*/ 207 h 182134"/>
              <a:gd name="connsiteX0" fmla="*/ 25717 w 55423"/>
              <a:gd name="connsiteY0" fmla="*/ 222 h 213334"/>
              <a:gd name="connsiteX1" fmla="*/ 0 w 55423"/>
              <a:gd name="connsiteY1" fmla="*/ 182149 h 213334"/>
              <a:gd name="connsiteX2" fmla="*/ 55245 w 55423"/>
              <a:gd name="connsiteY2" fmla="*/ 182149 h 213334"/>
              <a:gd name="connsiteX3" fmla="*/ 25717 w 55423"/>
              <a:gd name="connsiteY3" fmla="*/ 222 h 213334"/>
              <a:gd name="connsiteX0" fmla="*/ 32064 w 61765"/>
              <a:gd name="connsiteY0" fmla="*/ 222 h 234062"/>
              <a:gd name="connsiteX1" fmla="*/ 6347 w 61765"/>
              <a:gd name="connsiteY1" fmla="*/ 182149 h 234062"/>
              <a:gd name="connsiteX2" fmla="*/ 61592 w 61765"/>
              <a:gd name="connsiteY2" fmla="*/ 182149 h 234062"/>
              <a:gd name="connsiteX3" fmla="*/ 32064 w 61765"/>
              <a:gd name="connsiteY3" fmla="*/ 222 h 234062"/>
              <a:gd name="connsiteX0" fmla="*/ 23650 w 53432"/>
              <a:gd name="connsiteY0" fmla="*/ 13 h 226867"/>
              <a:gd name="connsiteX1" fmla="*/ 5553 w 53432"/>
              <a:gd name="connsiteY1" fmla="*/ 191465 h 226867"/>
              <a:gd name="connsiteX2" fmla="*/ 53178 w 53432"/>
              <a:gd name="connsiteY2" fmla="*/ 181940 h 226867"/>
              <a:gd name="connsiteX3" fmla="*/ 23650 w 53432"/>
              <a:gd name="connsiteY3" fmla="*/ 13 h 226867"/>
              <a:gd name="connsiteX0" fmla="*/ 19955 w 49737"/>
              <a:gd name="connsiteY0" fmla="*/ 13 h 231048"/>
              <a:gd name="connsiteX1" fmla="*/ 1858 w 49737"/>
              <a:gd name="connsiteY1" fmla="*/ 191465 h 231048"/>
              <a:gd name="connsiteX2" fmla="*/ 49483 w 49737"/>
              <a:gd name="connsiteY2" fmla="*/ 181940 h 231048"/>
              <a:gd name="connsiteX3" fmla="*/ 19955 w 49737"/>
              <a:gd name="connsiteY3" fmla="*/ 13 h 231048"/>
              <a:gd name="connsiteX0" fmla="*/ 19955 w 49494"/>
              <a:gd name="connsiteY0" fmla="*/ 15 h 241302"/>
              <a:gd name="connsiteX1" fmla="*/ 1858 w 49494"/>
              <a:gd name="connsiteY1" fmla="*/ 191467 h 241302"/>
              <a:gd name="connsiteX2" fmla="*/ 49483 w 49494"/>
              <a:gd name="connsiteY2" fmla="*/ 181942 h 241302"/>
              <a:gd name="connsiteX3" fmla="*/ 19955 w 49494"/>
              <a:gd name="connsiteY3" fmla="*/ 15 h 241302"/>
              <a:gd name="connsiteX0" fmla="*/ 19955 w 49494"/>
              <a:gd name="connsiteY0" fmla="*/ 15 h 239739"/>
              <a:gd name="connsiteX1" fmla="*/ 1858 w 49494"/>
              <a:gd name="connsiteY1" fmla="*/ 191467 h 239739"/>
              <a:gd name="connsiteX2" fmla="*/ 49483 w 49494"/>
              <a:gd name="connsiteY2" fmla="*/ 181942 h 239739"/>
              <a:gd name="connsiteX3" fmla="*/ 19955 w 49494"/>
              <a:gd name="connsiteY3" fmla="*/ 15 h 239739"/>
              <a:gd name="connsiteX0" fmla="*/ 22643 w 52508"/>
              <a:gd name="connsiteY0" fmla="*/ 2 h 226261"/>
              <a:gd name="connsiteX1" fmla="*/ 1688 w 52508"/>
              <a:gd name="connsiteY1" fmla="*/ 184786 h 226261"/>
              <a:gd name="connsiteX2" fmla="*/ 52171 w 52508"/>
              <a:gd name="connsiteY2" fmla="*/ 181929 h 226261"/>
              <a:gd name="connsiteX3" fmla="*/ 22643 w 52508"/>
              <a:gd name="connsiteY3" fmla="*/ 2 h 226261"/>
              <a:gd name="connsiteX0" fmla="*/ 22643 w 52508"/>
              <a:gd name="connsiteY0" fmla="*/ 9 h 219749"/>
              <a:gd name="connsiteX1" fmla="*/ 1688 w 52508"/>
              <a:gd name="connsiteY1" fmla="*/ 175268 h 219749"/>
              <a:gd name="connsiteX2" fmla="*/ 52171 w 52508"/>
              <a:gd name="connsiteY2" fmla="*/ 181936 h 219749"/>
              <a:gd name="connsiteX3" fmla="*/ 22643 w 52508"/>
              <a:gd name="connsiteY3" fmla="*/ 9 h 219749"/>
              <a:gd name="connsiteX0" fmla="*/ 21492 w 44775"/>
              <a:gd name="connsiteY0" fmla="*/ 2 h 195605"/>
              <a:gd name="connsiteX1" fmla="*/ 537 w 44775"/>
              <a:gd name="connsiteY1" fmla="*/ 175261 h 195605"/>
              <a:gd name="connsiteX2" fmla="*/ 44352 w 44775"/>
              <a:gd name="connsiteY2" fmla="*/ 172404 h 195605"/>
              <a:gd name="connsiteX3" fmla="*/ 21492 w 44775"/>
              <a:gd name="connsiteY3" fmla="*/ 2 h 195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5" h="195605">
                <a:moveTo>
                  <a:pt x="21492" y="2"/>
                </a:moveTo>
                <a:cubicBezTo>
                  <a:pt x="14190" y="478"/>
                  <a:pt x="-3273" y="146527"/>
                  <a:pt x="537" y="175261"/>
                </a:cubicBezTo>
                <a:cubicBezTo>
                  <a:pt x="4347" y="203995"/>
                  <a:pt x="40859" y="201614"/>
                  <a:pt x="44352" y="172404"/>
                </a:cubicBezTo>
                <a:cubicBezTo>
                  <a:pt x="47845" y="143194"/>
                  <a:pt x="28794" y="-474"/>
                  <a:pt x="21492" y="2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90000">
                <a:srgbClr val="CCAC94"/>
              </a:gs>
            </a:gsLst>
            <a:path path="circle">
              <a:fillToRect l="50000" t="-80000" r="50000" b="180000"/>
            </a:path>
          </a:gradFill>
          <a:ln w="6350">
            <a:solidFill>
              <a:srgbClr val="CCAC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67AE0B4B-ABE9-4342-9842-DDB788DAB851}"/>
              </a:ext>
            </a:extLst>
          </p:cNvPr>
          <p:cNvSpPr/>
          <p:nvPr/>
        </p:nvSpPr>
        <p:spPr>
          <a:xfrm>
            <a:off x="8682994" y="5499817"/>
            <a:ext cx="394410" cy="311388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363890"/>
              <a:gd name="connsiteY0" fmla="*/ 254644 h 305871"/>
              <a:gd name="connsiteX1" fmla="*/ 185737 w 363890"/>
              <a:gd name="connsiteY1" fmla="*/ 274947 h 305871"/>
              <a:gd name="connsiteX2" fmla="*/ 145730 w 363890"/>
              <a:gd name="connsiteY2" fmla="*/ 175505 h 305871"/>
              <a:gd name="connsiteX3" fmla="*/ 184783 w 363890"/>
              <a:gd name="connsiteY3" fmla="*/ 142313 h 305871"/>
              <a:gd name="connsiteX4" fmla="*/ 227151 w 363890"/>
              <a:gd name="connsiteY4" fmla="*/ 198716 h 305871"/>
              <a:gd name="connsiteX5" fmla="*/ 363855 w 363890"/>
              <a:gd name="connsiteY5" fmla="*/ 82844 h 305871"/>
              <a:gd name="connsiteX6" fmla="*/ 213360 w 363890"/>
              <a:gd name="connsiteY6" fmla="*/ 88502 h 305871"/>
              <a:gd name="connsiteX7" fmla="*/ 188595 w 363890"/>
              <a:gd name="connsiteY7" fmla="*/ 2232 h 305871"/>
              <a:gd name="connsiteX8" fmla="*/ 9525 w 363890"/>
              <a:gd name="connsiteY8" fmla="*/ 105101 h 305871"/>
              <a:gd name="connsiteX9" fmla="*/ 0 w 363890"/>
              <a:gd name="connsiteY9" fmla="*/ 254644 h 305871"/>
              <a:gd name="connsiteX0" fmla="*/ 0 w 363892"/>
              <a:gd name="connsiteY0" fmla="*/ 254644 h 305871"/>
              <a:gd name="connsiteX1" fmla="*/ 185737 w 363892"/>
              <a:gd name="connsiteY1" fmla="*/ 274947 h 305871"/>
              <a:gd name="connsiteX2" fmla="*/ 145730 w 363892"/>
              <a:gd name="connsiteY2" fmla="*/ 175505 h 305871"/>
              <a:gd name="connsiteX3" fmla="*/ 151803 w 363892"/>
              <a:gd name="connsiteY3" fmla="*/ 165224 h 305871"/>
              <a:gd name="connsiteX4" fmla="*/ 227151 w 363892"/>
              <a:gd name="connsiteY4" fmla="*/ 198716 h 305871"/>
              <a:gd name="connsiteX5" fmla="*/ 363855 w 363892"/>
              <a:gd name="connsiteY5" fmla="*/ 82844 h 305871"/>
              <a:gd name="connsiteX6" fmla="*/ 213360 w 363892"/>
              <a:gd name="connsiteY6" fmla="*/ 88502 h 305871"/>
              <a:gd name="connsiteX7" fmla="*/ 188595 w 363892"/>
              <a:gd name="connsiteY7" fmla="*/ 2232 h 305871"/>
              <a:gd name="connsiteX8" fmla="*/ 9525 w 363892"/>
              <a:gd name="connsiteY8" fmla="*/ 105101 h 305871"/>
              <a:gd name="connsiteX9" fmla="*/ 0 w 363892"/>
              <a:gd name="connsiteY9" fmla="*/ 254644 h 305871"/>
              <a:gd name="connsiteX0" fmla="*/ 0 w 247919"/>
              <a:gd name="connsiteY0" fmla="*/ 254644 h 305871"/>
              <a:gd name="connsiteX1" fmla="*/ 185737 w 247919"/>
              <a:gd name="connsiteY1" fmla="*/ 274947 h 305871"/>
              <a:gd name="connsiteX2" fmla="*/ 145730 w 247919"/>
              <a:gd name="connsiteY2" fmla="*/ 175505 h 305871"/>
              <a:gd name="connsiteX3" fmla="*/ 151803 w 247919"/>
              <a:gd name="connsiteY3" fmla="*/ 165224 h 305871"/>
              <a:gd name="connsiteX4" fmla="*/ 227151 w 247919"/>
              <a:gd name="connsiteY4" fmla="*/ 198716 h 305871"/>
              <a:gd name="connsiteX5" fmla="*/ 241552 w 247919"/>
              <a:gd name="connsiteY5" fmla="*/ 132911 h 305871"/>
              <a:gd name="connsiteX6" fmla="*/ 213360 w 247919"/>
              <a:gd name="connsiteY6" fmla="*/ 88502 h 305871"/>
              <a:gd name="connsiteX7" fmla="*/ 188595 w 247919"/>
              <a:gd name="connsiteY7" fmla="*/ 2232 h 305871"/>
              <a:gd name="connsiteX8" fmla="*/ 9525 w 247919"/>
              <a:gd name="connsiteY8" fmla="*/ 105101 h 305871"/>
              <a:gd name="connsiteX9" fmla="*/ 0 w 247919"/>
              <a:gd name="connsiteY9" fmla="*/ 254644 h 305871"/>
              <a:gd name="connsiteX0" fmla="*/ 0 w 280825"/>
              <a:gd name="connsiteY0" fmla="*/ 254644 h 305871"/>
              <a:gd name="connsiteX1" fmla="*/ 185737 w 280825"/>
              <a:gd name="connsiteY1" fmla="*/ 274947 h 305871"/>
              <a:gd name="connsiteX2" fmla="*/ 145730 w 280825"/>
              <a:gd name="connsiteY2" fmla="*/ 175505 h 305871"/>
              <a:gd name="connsiteX3" fmla="*/ 151803 w 280825"/>
              <a:gd name="connsiteY3" fmla="*/ 165224 h 305871"/>
              <a:gd name="connsiteX4" fmla="*/ 227151 w 280825"/>
              <a:gd name="connsiteY4" fmla="*/ 198716 h 305871"/>
              <a:gd name="connsiteX5" fmla="*/ 280716 w 280825"/>
              <a:gd name="connsiteY5" fmla="*/ 120182 h 305871"/>
              <a:gd name="connsiteX6" fmla="*/ 213360 w 280825"/>
              <a:gd name="connsiteY6" fmla="*/ 88502 h 305871"/>
              <a:gd name="connsiteX7" fmla="*/ 188595 w 280825"/>
              <a:gd name="connsiteY7" fmla="*/ 2232 h 305871"/>
              <a:gd name="connsiteX8" fmla="*/ 9525 w 280825"/>
              <a:gd name="connsiteY8" fmla="*/ 105101 h 305871"/>
              <a:gd name="connsiteX9" fmla="*/ 0 w 280825"/>
              <a:gd name="connsiteY9" fmla="*/ 254644 h 305871"/>
              <a:gd name="connsiteX0" fmla="*/ 0 w 287681"/>
              <a:gd name="connsiteY0" fmla="*/ 254644 h 305871"/>
              <a:gd name="connsiteX1" fmla="*/ 185737 w 287681"/>
              <a:gd name="connsiteY1" fmla="*/ 274947 h 305871"/>
              <a:gd name="connsiteX2" fmla="*/ 145730 w 287681"/>
              <a:gd name="connsiteY2" fmla="*/ 175505 h 305871"/>
              <a:gd name="connsiteX3" fmla="*/ 151803 w 287681"/>
              <a:gd name="connsiteY3" fmla="*/ 165224 h 305871"/>
              <a:gd name="connsiteX4" fmla="*/ 227151 w 287681"/>
              <a:gd name="connsiteY4" fmla="*/ 198716 h 305871"/>
              <a:gd name="connsiteX5" fmla="*/ 287587 w 287681"/>
              <a:gd name="connsiteY5" fmla="*/ 117637 h 305871"/>
              <a:gd name="connsiteX6" fmla="*/ 213360 w 287681"/>
              <a:gd name="connsiteY6" fmla="*/ 88502 h 305871"/>
              <a:gd name="connsiteX7" fmla="*/ 188595 w 287681"/>
              <a:gd name="connsiteY7" fmla="*/ 2232 h 305871"/>
              <a:gd name="connsiteX8" fmla="*/ 9525 w 287681"/>
              <a:gd name="connsiteY8" fmla="*/ 105101 h 305871"/>
              <a:gd name="connsiteX9" fmla="*/ 0 w 287681"/>
              <a:gd name="connsiteY9" fmla="*/ 254644 h 305871"/>
              <a:gd name="connsiteX0" fmla="*/ 0 w 288341"/>
              <a:gd name="connsiteY0" fmla="*/ 254644 h 305871"/>
              <a:gd name="connsiteX1" fmla="*/ 185737 w 288341"/>
              <a:gd name="connsiteY1" fmla="*/ 274947 h 305871"/>
              <a:gd name="connsiteX2" fmla="*/ 145730 w 288341"/>
              <a:gd name="connsiteY2" fmla="*/ 175505 h 305871"/>
              <a:gd name="connsiteX3" fmla="*/ 151803 w 288341"/>
              <a:gd name="connsiteY3" fmla="*/ 165224 h 305871"/>
              <a:gd name="connsiteX4" fmla="*/ 227151 w 288341"/>
              <a:gd name="connsiteY4" fmla="*/ 198716 h 305871"/>
              <a:gd name="connsiteX5" fmla="*/ 287587 w 288341"/>
              <a:gd name="connsiteY5" fmla="*/ 117637 h 305871"/>
              <a:gd name="connsiteX6" fmla="*/ 213360 w 288341"/>
              <a:gd name="connsiteY6" fmla="*/ 88502 h 305871"/>
              <a:gd name="connsiteX7" fmla="*/ 188595 w 288341"/>
              <a:gd name="connsiteY7" fmla="*/ 2232 h 305871"/>
              <a:gd name="connsiteX8" fmla="*/ 9525 w 288341"/>
              <a:gd name="connsiteY8" fmla="*/ 105101 h 305871"/>
              <a:gd name="connsiteX9" fmla="*/ 0 w 288341"/>
              <a:gd name="connsiteY9" fmla="*/ 254644 h 305871"/>
              <a:gd name="connsiteX0" fmla="*/ 0 w 289070"/>
              <a:gd name="connsiteY0" fmla="*/ 254069 h 305296"/>
              <a:gd name="connsiteX1" fmla="*/ 185737 w 289070"/>
              <a:gd name="connsiteY1" fmla="*/ 274372 h 305296"/>
              <a:gd name="connsiteX2" fmla="*/ 145730 w 289070"/>
              <a:gd name="connsiteY2" fmla="*/ 174930 h 305296"/>
              <a:gd name="connsiteX3" fmla="*/ 151803 w 289070"/>
              <a:gd name="connsiteY3" fmla="*/ 164649 h 305296"/>
              <a:gd name="connsiteX4" fmla="*/ 227151 w 289070"/>
              <a:gd name="connsiteY4" fmla="*/ 198141 h 305296"/>
              <a:gd name="connsiteX5" fmla="*/ 287587 w 289070"/>
              <a:gd name="connsiteY5" fmla="*/ 117062 h 305296"/>
              <a:gd name="connsiteX6" fmla="*/ 163889 w 289070"/>
              <a:gd name="connsiteY6" fmla="*/ 104899 h 305296"/>
              <a:gd name="connsiteX7" fmla="*/ 188595 w 289070"/>
              <a:gd name="connsiteY7" fmla="*/ 1657 h 305296"/>
              <a:gd name="connsiteX8" fmla="*/ 9525 w 289070"/>
              <a:gd name="connsiteY8" fmla="*/ 104526 h 305296"/>
              <a:gd name="connsiteX9" fmla="*/ 0 w 289070"/>
              <a:gd name="connsiteY9" fmla="*/ 254069 h 305296"/>
              <a:gd name="connsiteX0" fmla="*/ 0 w 289070"/>
              <a:gd name="connsiteY0" fmla="*/ 228052 h 279279"/>
              <a:gd name="connsiteX1" fmla="*/ 185737 w 289070"/>
              <a:gd name="connsiteY1" fmla="*/ 248355 h 279279"/>
              <a:gd name="connsiteX2" fmla="*/ 145730 w 289070"/>
              <a:gd name="connsiteY2" fmla="*/ 148913 h 279279"/>
              <a:gd name="connsiteX3" fmla="*/ 151803 w 289070"/>
              <a:gd name="connsiteY3" fmla="*/ 138632 h 279279"/>
              <a:gd name="connsiteX4" fmla="*/ 227151 w 289070"/>
              <a:gd name="connsiteY4" fmla="*/ 172124 h 279279"/>
              <a:gd name="connsiteX5" fmla="*/ 287587 w 289070"/>
              <a:gd name="connsiteY5" fmla="*/ 91045 h 279279"/>
              <a:gd name="connsiteX6" fmla="*/ 163889 w 289070"/>
              <a:gd name="connsiteY6" fmla="*/ 78882 h 279279"/>
              <a:gd name="connsiteX7" fmla="*/ 135689 w 289070"/>
              <a:gd name="connsiteY7" fmla="*/ 2795 h 279279"/>
              <a:gd name="connsiteX8" fmla="*/ 9525 w 289070"/>
              <a:gd name="connsiteY8" fmla="*/ 78509 h 279279"/>
              <a:gd name="connsiteX9" fmla="*/ 0 w 289070"/>
              <a:gd name="connsiteY9" fmla="*/ 228052 h 279279"/>
              <a:gd name="connsiteX0" fmla="*/ 0 w 289070"/>
              <a:gd name="connsiteY0" fmla="*/ 226473 h 277700"/>
              <a:gd name="connsiteX1" fmla="*/ 185737 w 289070"/>
              <a:gd name="connsiteY1" fmla="*/ 246776 h 277700"/>
              <a:gd name="connsiteX2" fmla="*/ 145730 w 289070"/>
              <a:gd name="connsiteY2" fmla="*/ 147334 h 277700"/>
              <a:gd name="connsiteX3" fmla="*/ 151803 w 289070"/>
              <a:gd name="connsiteY3" fmla="*/ 137053 h 277700"/>
              <a:gd name="connsiteX4" fmla="*/ 227151 w 289070"/>
              <a:gd name="connsiteY4" fmla="*/ 170545 h 277700"/>
              <a:gd name="connsiteX5" fmla="*/ 287587 w 289070"/>
              <a:gd name="connsiteY5" fmla="*/ 89466 h 277700"/>
              <a:gd name="connsiteX6" fmla="*/ 163889 w 289070"/>
              <a:gd name="connsiteY6" fmla="*/ 77303 h 277700"/>
              <a:gd name="connsiteX7" fmla="*/ 125383 w 289070"/>
              <a:gd name="connsiteY7" fmla="*/ 2913 h 277700"/>
              <a:gd name="connsiteX8" fmla="*/ 9525 w 289070"/>
              <a:gd name="connsiteY8" fmla="*/ 76930 h 277700"/>
              <a:gd name="connsiteX9" fmla="*/ 0 w 289070"/>
              <a:gd name="connsiteY9" fmla="*/ 226473 h 277700"/>
              <a:gd name="connsiteX0" fmla="*/ 0 w 289405"/>
              <a:gd name="connsiteY0" fmla="*/ 226192 h 277419"/>
              <a:gd name="connsiteX1" fmla="*/ 185737 w 289405"/>
              <a:gd name="connsiteY1" fmla="*/ 246495 h 277419"/>
              <a:gd name="connsiteX2" fmla="*/ 145730 w 289405"/>
              <a:gd name="connsiteY2" fmla="*/ 147053 h 277419"/>
              <a:gd name="connsiteX3" fmla="*/ 151803 w 289405"/>
              <a:gd name="connsiteY3" fmla="*/ 136772 h 277419"/>
              <a:gd name="connsiteX4" fmla="*/ 227151 w 289405"/>
              <a:gd name="connsiteY4" fmla="*/ 170264 h 277419"/>
              <a:gd name="connsiteX5" fmla="*/ 287587 w 289405"/>
              <a:gd name="connsiteY5" fmla="*/ 89185 h 277419"/>
              <a:gd name="connsiteX6" fmla="*/ 155644 w 289405"/>
              <a:gd name="connsiteY6" fmla="*/ 81265 h 277419"/>
              <a:gd name="connsiteX7" fmla="*/ 125383 w 289405"/>
              <a:gd name="connsiteY7" fmla="*/ 2632 h 277419"/>
              <a:gd name="connsiteX8" fmla="*/ 9525 w 289405"/>
              <a:gd name="connsiteY8" fmla="*/ 76649 h 277419"/>
              <a:gd name="connsiteX9" fmla="*/ 0 w 289405"/>
              <a:gd name="connsiteY9" fmla="*/ 226192 h 277419"/>
              <a:gd name="connsiteX0" fmla="*/ 0 w 282728"/>
              <a:gd name="connsiteY0" fmla="*/ 226192 h 277419"/>
              <a:gd name="connsiteX1" fmla="*/ 185737 w 282728"/>
              <a:gd name="connsiteY1" fmla="*/ 246495 h 277419"/>
              <a:gd name="connsiteX2" fmla="*/ 145730 w 282728"/>
              <a:gd name="connsiteY2" fmla="*/ 147053 h 277419"/>
              <a:gd name="connsiteX3" fmla="*/ 151803 w 282728"/>
              <a:gd name="connsiteY3" fmla="*/ 136772 h 277419"/>
              <a:gd name="connsiteX4" fmla="*/ 227151 w 282728"/>
              <a:gd name="connsiteY4" fmla="*/ 170264 h 277419"/>
              <a:gd name="connsiteX5" fmla="*/ 280716 w 282728"/>
              <a:gd name="connsiteY5" fmla="*/ 76455 h 277419"/>
              <a:gd name="connsiteX6" fmla="*/ 155644 w 282728"/>
              <a:gd name="connsiteY6" fmla="*/ 81265 h 277419"/>
              <a:gd name="connsiteX7" fmla="*/ 125383 w 282728"/>
              <a:gd name="connsiteY7" fmla="*/ 2632 h 277419"/>
              <a:gd name="connsiteX8" fmla="*/ 9525 w 282728"/>
              <a:gd name="connsiteY8" fmla="*/ 76649 h 277419"/>
              <a:gd name="connsiteX9" fmla="*/ 0 w 282728"/>
              <a:gd name="connsiteY9" fmla="*/ 226192 h 277419"/>
              <a:gd name="connsiteX0" fmla="*/ 0 w 286920"/>
              <a:gd name="connsiteY0" fmla="*/ 226192 h 277419"/>
              <a:gd name="connsiteX1" fmla="*/ 185737 w 286920"/>
              <a:gd name="connsiteY1" fmla="*/ 246495 h 277419"/>
              <a:gd name="connsiteX2" fmla="*/ 145730 w 286920"/>
              <a:gd name="connsiteY2" fmla="*/ 147053 h 277419"/>
              <a:gd name="connsiteX3" fmla="*/ 151803 w 286920"/>
              <a:gd name="connsiteY3" fmla="*/ 136772 h 277419"/>
              <a:gd name="connsiteX4" fmla="*/ 227151 w 286920"/>
              <a:gd name="connsiteY4" fmla="*/ 170264 h 277419"/>
              <a:gd name="connsiteX5" fmla="*/ 280716 w 286920"/>
              <a:gd name="connsiteY5" fmla="*/ 76455 h 277419"/>
              <a:gd name="connsiteX6" fmla="*/ 155644 w 286920"/>
              <a:gd name="connsiteY6" fmla="*/ 81265 h 277419"/>
              <a:gd name="connsiteX7" fmla="*/ 125383 w 286920"/>
              <a:gd name="connsiteY7" fmla="*/ 2632 h 277419"/>
              <a:gd name="connsiteX8" fmla="*/ 9525 w 286920"/>
              <a:gd name="connsiteY8" fmla="*/ 76649 h 277419"/>
              <a:gd name="connsiteX9" fmla="*/ 0 w 286920"/>
              <a:gd name="connsiteY9" fmla="*/ 226192 h 277419"/>
              <a:gd name="connsiteX0" fmla="*/ 0 w 283370"/>
              <a:gd name="connsiteY0" fmla="*/ 226192 h 277419"/>
              <a:gd name="connsiteX1" fmla="*/ 185737 w 283370"/>
              <a:gd name="connsiteY1" fmla="*/ 246495 h 277419"/>
              <a:gd name="connsiteX2" fmla="*/ 145730 w 283370"/>
              <a:gd name="connsiteY2" fmla="*/ 147053 h 277419"/>
              <a:gd name="connsiteX3" fmla="*/ 151803 w 283370"/>
              <a:gd name="connsiteY3" fmla="*/ 136772 h 277419"/>
              <a:gd name="connsiteX4" fmla="*/ 234022 w 283370"/>
              <a:gd name="connsiteY4" fmla="*/ 151595 h 277419"/>
              <a:gd name="connsiteX5" fmla="*/ 280716 w 283370"/>
              <a:gd name="connsiteY5" fmla="*/ 76455 h 277419"/>
              <a:gd name="connsiteX6" fmla="*/ 155644 w 283370"/>
              <a:gd name="connsiteY6" fmla="*/ 81265 h 277419"/>
              <a:gd name="connsiteX7" fmla="*/ 125383 w 283370"/>
              <a:gd name="connsiteY7" fmla="*/ 2632 h 277419"/>
              <a:gd name="connsiteX8" fmla="*/ 9525 w 283370"/>
              <a:gd name="connsiteY8" fmla="*/ 76649 h 277419"/>
              <a:gd name="connsiteX9" fmla="*/ 0 w 283370"/>
              <a:gd name="connsiteY9" fmla="*/ 226192 h 277419"/>
              <a:gd name="connsiteX0" fmla="*/ 0 w 283229"/>
              <a:gd name="connsiteY0" fmla="*/ 226192 h 277419"/>
              <a:gd name="connsiteX1" fmla="*/ 185737 w 283229"/>
              <a:gd name="connsiteY1" fmla="*/ 246495 h 277419"/>
              <a:gd name="connsiteX2" fmla="*/ 145730 w 283229"/>
              <a:gd name="connsiteY2" fmla="*/ 147053 h 277419"/>
              <a:gd name="connsiteX3" fmla="*/ 151803 w 283229"/>
              <a:gd name="connsiteY3" fmla="*/ 136772 h 277419"/>
              <a:gd name="connsiteX4" fmla="*/ 232648 w 283229"/>
              <a:gd name="connsiteY4" fmla="*/ 166021 h 277419"/>
              <a:gd name="connsiteX5" fmla="*/ 280716 w 283229"/>
              <a:gd name="connsiteY5" fmla="*/ 76455 h 277419"/>
              <a:gd name="connsiteX6" fmla="*/ 155644 w 283229"/>
              <a:gd name="connsiteY6" fmla="*/ 81265 h 277419"/>
              <a:gd name="connsiteX7" fmla="*/ 125383 w 283229"/>
              <a:gd name="connsiteY7" fmla="*/ 2632 h 277419"/>
              <a:gd name="connsiteX8" fmla="*/ 9525 w 283229"/>
              <a:gd name="connsiteY8" fmla="*/ 76649 h 277419"/>
              <a:gd name="connsiteX9" fmla="*/ 0 w 283229"/>
              <a:gd name="connsiteY9" fmla="*/ 226192 h 277419"/>
              <a:gd name="connsiteX0" fmla="*/ 0 w 283439"/>
              <a:gd name="connsiteY0" fmla="*/ 226192 h 277419"/>
              <a:gd name="connsiteX1" fmla="*/ 185737 w 283439"/>
              <a:gd name="connsiteY1" fmla="*/ 246495 h 277419"/>
              <a:gd name="connsiteX2" fmla="*/ 145730 w 283439"/>
              <a:gd name="connsiteY2" fmla="*/ 147053 h 277419"/>
              <a:gd name="connsiteX3" fmla="*/ 151803 w 283439"/>
              <a:gd name="connsiteY3" fmla="*/ 136772 h 277419"/>
              <a:gd name="connsiteX4" fmla="*/ 232648 w 283439"/>
              <a:gd name="connsiteY4" fmla="*/ 166021 h 277419"/>
              <a:gd name="connsiteX5" fmla="*/ 280716 w 283439"/>
              <a:gd name="connsiteY5" fmla="*/ 76455 h 277419"/>
              <a:gd name="connsiteX6" fmla="*/ 155644 w 283439"/>
              <a:gd name="connsiteY6" fmla="*/ 81265 h 277419"/>
              <a:gd name="connsiteX7" fmla="*/ 125383 w 283439"/>
              <a:gd name="connsiteY7" fmla="*/ 2632 h 277419"/>
              <a:gd name="connsiteX8" fmla="*/ 9525 w 283439"/>
              <a:gd name="connsiteY8" fmla="*/ 76649 h 277419"/>
              <a:gd name="connsiteX9" fmla="*/ 0 w 283439"/>
              <a:gd name="connsiteY9" fmla="*/ 226192 h 277419"/>
              <a:gd name="connsiteX0" fmla="*/ 0 w 284512"/>
              <a:gd name="connsiteY0" fmla="*/ 226192 h 277419"/>
              <a:gd name="connsiteX1" fmla="*/ 185737 w 284512"/>
              <a:gd name="connsiteY1" fmla="*/ 246495 h 277419"/>
              <a:gd name="connsiteX2" fmla="*/ 145730 w 284512"/>
              <a:gd name="connsiteY2" fmla="*/ 147053 h 277419"/>
              <a:gd name="connsiteX3" fmla="*/ 151803 w 284512"/>
              <a:gd name="connsiteY3" fmla="*/ 136772 h 277419"/>
              <a:gd name="connsiteX4" fmla="*/ 240893 w 284512"/>
              <a:gd name="connsiteY4" fmla="*/ 162627 h 277419"/>
              <a:gd name="connsiteX5" fmla="*/ 280716 w 284512"/>
              <a:gd name="connsiteY5" fmla="*/ 76455 h 277419"/>
              <a:gd name="connsiteX6" fmla="*/ 155644 w 284512"/>
              <a:gd name="connsiteY6" fmla="*/ 81265 h 277419"/>
              <a:gd name="connsiteX7" fmla="*/ 125383 w 284512"/>
              <a:gd name="connsiteY7" fmla="*/ 2632 h 277419"/>
              <a:gd name="connsiteX8" fmla="*/ 9525 w 284512"/>
              <a:gd name="connsiteY8" fmla="*/ 76649 h 277419"/>
              <a:gd name="connsiteX9" fmla="*/ 0 w 284512"/>
              <a:gd name="connsiteY9" fmla="*/ 226192 h 277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4512" h="277419">
                <a:moveTo>
                  <a:pt x="0" y="226192"/>
                </a:moveTo>
                <a:cubicBezTo>
                  <a:pt x="148907" y="200792"/>
                  <a:pt x="128111" y="335764"/>
                  <a:pt x="185737" y="246495"/>
                </a:cubicBezTo>
                <a:cubicBezTo>
                  <a:pt x="243363" y="157226"/>
                  <a:pt x="151386" y="165340"/>
                  <a:pt x="145730" y="147053"/>
                </a:cubicBezTo>
                <a:cubicBezTo>
                  <a:pt x="140074" y="128766"/>
                  <a:pt x="135943" y="134176"/>
                  <a:pt x="151803" y="136772"/>
                </a:cubicBezTo>
                <a:cubicBezTo>
                  <a:pt x="167663" y="139368"/>
                  <a:pt x="215285" y="168437"/>
                  <a:pt x="240893" y="162627"/>
                </a:cubicBezTo>
                <a:cubicBezTo>
                  <a:pt x="266501" y="156817"/>
                  <a:pt x="294924" y="90015"/>
                  <a:pt x="280716" y="76455"/>
                </a:cubicBezTo>
                <a:cubicBezTo>
                  <a:pt x="266508" y="62895"/>
                  <a:pt x="212477" y="76820"/>
                  <a:pt x="155644" y="81265"/>
                </a:cubicBezTo>
                <a:cubicBezTo>
                  <a:pt x="171836" y="18718"/>
                  <a:pt x="155863" y="-9116"/>
                  <a:pt x="125383" y="2632"/>
                </a:cubicBezTo>
                <a:cubicBezTo>
                  <a:pt x="43151" y="111534"/>
                  <a:pt x="85090" y="63949"/>
                  <a:pt x="9525" y="76649"/>
                </a:cubicBezTo>
                <a:cubicBezTo>
                  <a:pt x="8572" y="121099"/>
                  <a:pt x="5715" y="172217"/>
                  <a:pt x="0" y="22619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175">
            <a:solidFill>
              <a:srgbClr val="CCAC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BE12ED14-E1DF-4CFA-A1DD-046B1C850D01}"/>
              </a:ext>
            </a:extLst>
          </p:cNvPr>
          <p:cNvSpPr/>
          <p:nvPr/>
        </p:nvSpPr>
        <p:spPr>
          <a:xfrm>
            <a:off x="8682991" y="5235916"/>
            <a:ext cx="401985" cy="377673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1985" h="305871">
                <a:moveTo>
                  <a:pt x="0" y="254644"/>
                </a:moveTo>
                <a:cubicBezTo>
                  <a:pt x="148907" y="229244"/>
                  <a:pt x="128111" y="364216"/>
                  <a:pt x="185737" y="274947"/>
                </a:cubicBezTo>
                <a:cubicBezTo>
                  <a:pt x="243363" y="185678"/>
                  <a:pt x="145889" y="197611"/>
                  <a:pt x="145730" y="175505"/>
                </a:cubicBezTo>
                <a:cubicBezTo>
                  <a:pt x="145571" y="153399"/>
                  <a:pt x="144302" y="149193"/>
                  <a:pt x="184783" y="142313"/>
                </a:cubicBezTo>
                <a:cubicBezTo>
                  <a:pt x="225264" y="135433"/>
                  <a:pt x="358774" y="144134"/>
                  <a:pt x="388619" y="134222"/>
                </a:cubicBezTo>
                <a:cubicBezTo>
                  <a:pt x="418464" y="124311"/>
                  <a:pt x="393065" y="90464"/>
                  <a:pt x="363855" y="82844"/>
                </a:cubicBezTo>
                <a:cubicBezTo>
                  <a:pt x="334645" y="75224"/>
                  <a:pt x="270193" y="84057"/>
                  <a:pt x="213360" y="88502"/>
                </a:cubicBezTo>
                <a:cubicBezTo>
                  <a:pt x="229552" y="25955"/>
                  <a:pt x="219075" y="-9516"/>
                  <a:pt x="188595" y="2232"/>
                </a:cubicBezTo>
                <a:cubicBezTo>
                  <a:pt x="106363" y="111134"/>
                  <a:pt x="85090" y="92401"/>
                  <a:pt x="9525" y="105101"/>
                </a:cubicBezTo>
                <a:cubicBezTo>
                  <a:pt x="8572" y="149551"/>
                  <a:pt x="5715" y="200669"/>
                  <a:pt x="0" y="25464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175">
            <a:solidFill>
              <a:srgbClr val="CCAC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A8573220-6D52-4CEB-8EC8-F27E9C736605}"/>
              </a:ext>
            </a:extLst>
          </p:cNvPr>
          <p:cNvSpPr/>
          <p:nvPr/>
        </p:nvSpPr>
        <p:spPr>
          <a:xfrm>
            <a:off x="8682991" y="4995945"/>
            <a:ext cx="401985" cy="377673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1985" h="305871">
                <a:moveTo>
                  <a:pt x="0" y="254644"/>
                </a:moveTo>
                <a:cubicBezTo>
                  <a:pt x="148907" y="229244"/>
                  <a:pt x="128111" y="364216"/>
                  <a:pt x="185737" y="274947"/>
                </a:cubicBezTo>
                <a:cubicBezTo>
                  <a:pt x="243363" y="185678"/>
                  <a:pt x="145889" y="197611"/>
                  <a:pt x="145730" y="175505"/>
                </a:cubicBezTo>
                <a:cubicBezTo>
                  <a:pt x="145571" y="153399"/>
                  <a:pt x="144302" y="149193"/>
                  <a:pt x="184783" y="142313"/>
                </a:cubicBezTo>
                <a:cubicBezTo>
                  <a:pt x="225264" y="135433"/>
                  <a:pt x="358774" y="144134"/>
                  <a:pt x="388619" y="134222"/>
                </a:cubicBezTo>
                <a:cubicBezTo>
                  <a:pt x="418464" y="124311"/>
                  <a:pt x="393065" y="90464"/>
                  <a:pt x="363855" y="82844"/>
                </a:cubicBezTo>
                <a:cubicBezTo>
                  <a:pt x="334645" y="75224"/>
                  <a:pt x="270193" y="84057"/>
                  <a:pt x="213360" y="88502"/>
                </a:cubicBezTo>
                <a:cubicBezTo>
                  <a:pt x="229552" y="25955"/>
                  <a:pt x="219075" y="-9516"/>
                  <a:pt x="188595" y="2232"/>
                </a:cubicBezTo>
                <a:cubicBezTo>
                  <a:pt x="106363" y="111134"/>
                  <a:pt x="85090" y="92401"/>
                  <a:pt x="9525" y="105101"/>
                </a:cubicBezTo>
                <a:cubicBezTo>
                  <a:pt x="8572" y="149551"/>
                  <a:pt x="5715" y="200669"/>
                  <a:pt x="0" y="25464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175">
            <a:solidFill>
              <a:srgbClr val="CCAC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3A881AE0-A60E-44D3-88E7-7FFA38F2615A}"/>
              </a:ext>
            </a:extLst>
          </p:cNvPr>
          <p:cNvSpPr/>
          <p:nvPr/>
        </p:nvSpPr>
        <p:spPr>
          <a:xfrm>
            <a:off x="8714734" y="4755974"/>
            <a:ext cx="315808" cy="361937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2410" h="277416">
                <a:moveTo>
                  <a:pt x="0" y="226189"/>
                </a:moveTo>
                <a:cubicBezTo>
                  <a:pt x="148907" y="200789"/>
                  <a:pt x="128111" y="335761"/>
                  <a:pt x="185737" y="246492"/>
                </a:cubicBezTo>
                <a:cubicBezTo>
                  <a:pt x="243363" y="157223"/>
                  <a:pt x="145889" y="169156"/>
                  <a:pt x="145730" y="147050"/>
                </a:cubicBezTo>
                <a:cubicBezTo>
                  <a:pt x="145571" y="124944"/>
                  <a:pt x="144302" y="120738"/>
                  <a:pt x="184783" y="113858"/>
                </a:cubicBezTo>
                <a:cubicBezTo>
                  <a:pt x="225264" y="106978"/>
                  <a:pt x="358774" y="115679"/>
                  <a:pt x="388619" y="105767"/>
                </a:cubicBezTo>
                <a:cubicBezTo>
                  <a:pt x="418464" y="95856"/>
                  <a:pt x="395088" y="61279"/>
                  <a:pt x="363855" y="54389"/>
                </a:cubicBezTo>
                <a:cubicBezTo>
                  <a:pt x="332622" y="47499"/>
                  <a:pt x="237212" y="72210"/>
                  <a:pt x="201223" y="64427"/>
                </a:cubicBezTo>
                <a:cubicBezTo>
                  <a:pt x="165234" y="56644"/>
                  <a:pt x="219922" y="-25006"/>
                  <a:pt x="147920" y="7693"/>
                </a:cubicBezTo>
                <a:cubicBezTo>
                  <a:pt x="75918" y="40392"/>
                  <a:pt x="85090" y="63946"/>
                  <a:pt x="9525" y="76646"/>
                </a:cubicBezTo>
                <a:cubicBezTo>
                  <a:pt x="8572" y="121096"/>
                  <a:pt x="5715" y="172214"/>
                  <a:pt x="0" y="22618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175">
            <a:solidFill>
              <a:srgbClr val="CCAC94"/>
            </a:solidFill>
          </a:ln>
          <a:scene3d>
            <a:camera prst="orthographicFront">
              <a:rot lat="21599992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449FD210-9062-44DE-ACD0-7850961BD443}"/>
              </a:ext>
            </a:extLst>
          </p:cNvPr>
          <p:cNvSpPr/>
          <p:nvPr/>
        </p:nvSpPr>
        <p:spPr>
          <a:xfrm>
            <a:off x="8714733" y="4549140"/>
            <a:ext cx="282781" cy="291517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66199 h 266199"/>
              <a:gd name="connsiteX1" fmla="*/ 185737 w 402410"/>
              <a:gd name="connsiteY1" fmla="*/ 246492 h 266199"/>
              <a:gd name="connsiteX2" fmla="*/ 145730 w 402410"/>
              <a:gd name="connsiteY2" fmla="*/ 147050 h 266199"/>
              <a:gd name="connsiteX3" fmla="*/ 184783 w 402410"/>
              <a:gd name="connsiteY3" fmla="*/ 113858 h 266199"/>
              <a:gd name="connsiteX4" fmla="*/ 388619 w 402410"/>
              <a:gd name="connsiteY4" fmla="*/ 105767 h 266199"/>
              <a:gd name="connsiteX5" fmla="*/ 363855 w 402410"/>
              <a:gd name="connsiteY5" fmla="*/ 54389 h 266199"/>
              <a:gd name="connsiteX6" fmla="*/ 201223 w 402410"/>
              <a:gd name="connsiteY6" fmla="*/ 64427 h 266199"/>
              <a:gd name="connsiteX7" fmla="*/ 147920 w 402410"/>
              <a:gd name="connsiteY7" fmla="*/ 7693 h 266199"/>
              <a:gd name="connsiteX8" fmla="*/ 9525 w 402410"/>
              <a:gd name="connsiteY8" fmla="*/ 76646 h 266199"/>
              <a:gd name="connsiteX9" fmla="*/ 0 w 402410"/>
              <a:gd name="connsiteY9" fmla="*/ 266199 h 266199"/>
              <a:gd name="connsiteX0" fmla="*/ 0 w 402410"/>
              <a:gd name="connsiteY0" fmla="*/ 266199 h 266199"/>
              <a:gd name="connsiteX1" fmla="*/ 185736 w 402410"/>
              <a:gd name="connsiteY1" fmla="*/ 256930 h 266199"/>
              <a:gd name="connsiteX2" fmla="*/ 145730 w 402410"/>
              <a:gd name="connsiteY2" fmla="*/ 147050 h 266199"/>
              <a:gd name="connsiteX3" fmla="*/ 184783 w 402410"/>
              <a:gd name="connsiteY3" fmla="*/ 113858 h 266199"/>
              <a:gd name="connsiteX4" fmla="*/ 388619 w 402410"/>
              <a:gd name="connsiteY4" fmla="*/ 105767 h 266199"/>
              <a:gd name="connsiteX5" fmla="*/ 363855 w 402410"/>
              <a:gd name="connsiteY5" fmla="*/ 54389 h 266199"/>
              <a:gd name="connsiteX6" fmla="*/ 201223 w 402410"/>
              <a:gd name="connsiteY6" fmla="*/ 64427 h 266199"/>
              <a:gd name="connsiteX7" fmla="*/ 147920 w 402410"/>
              <a:gd name="connsiteY7" fmla="*/ 7693 h 266199"/>
              <a:gd name="connsiteX8" fmla="*/ 9525 w 402410"/>
              <a:gd name="connsiteY8" fmla="*/ 76646 h 266199"/>
              <a:gd name="connsiteX9" fmla="*/ 0 w 402410"/>
              <a:gd name="connsiteY9" fmla="*/ 266199 h 266199"/>
              <a:gd name="connsiteX0" fmla="*/ 0 w 402410"/>
              <a:gd name="connsiteY0" fmla="*/ 266199 h 272519"/>
              <a:gd name="connsiteX1" fmla="*/ 185736 w 402410"/>
              <a:gd name="connsiteY1" fmla="*/ 256930 h 272519"/>
              <a:gd name="connsiteX2" fmla="*/ 145730 w 402410"/>
              <a:gd name="connsiteY2" fmla="*/ 147050 h 272519"/>
              <a:gd name="connsiteX3" fmla="*/ 184783 w 402410"/>
              <a:gd name="connsiteY3" fmla="*/ 113858 h 272519"/>
              <a:gd name="connsiteX4" fmla="*/ 388619 w 402410"/>
              <a:gd name="connsiteY4" fmla="*/ 105767 h 272519"/>
              <a:gd name="connsiteX5" fmla="*/ 363855 w 402410"/>
              <a:gd name="connsiteY5" fmla="*/ 54389 h 272519"/>
              <a:gd name="connsiteX6" fmla="*/ 201223 w 402410"/>
              <a:gd name="connsiteY6" fmla="*/ 64427 h 272519"/>
              <a:gd name="connsiteX7" fmla="*/ 147920 w 402410"/>
              <a:gd name="connsiteY7" fmla="*/ 7693 h 272519"/>
              <a:gd name="connsiteX8" fmla="*/ 9525 w 402410"/>
              <a:gd name="connsiteY8" fmla="*/ 76646 h 272519"/>
              <a:gd name="connsiteX9" fmla="*/ 0 w 402410"/>
              <a:gd name="connsiteY9" fmla="*/ 266199 h 272519"/>
              <a:gd name="connsiteX0" fmla="*/ 0 w 402410"/>
              <a:gd name="connsiteY0" fmla="*/ 266199 h 266199"/>
              <a:gd name="connsiteX1" fmla="*/ 192496 w 402410"/>
              <a:gd name="connsiteY1" fmla="*/ 239534 h 266199"/>
              <a:gd name="connsiteX2" fmla="*/ 145730 w 402410"/>
              <a:gd name="connsiteY2" fmla="*/ 147050 h 266199"/>
              <a:gd name="connsiteX3" fmla="*/ 184783 w 402410"/>
              <a:gd name="connsiteY3" fmla="*/ 113858 h 266199"/>
              <a:gd name="connsiteX4" fmla="*/ 388619 w 402410"/>
              <a:gd name="connsiteY4" fmla="*/ 105767 h 266199"/>
              <a:gd name="connsiteX5" fmla="*/ 363855 w 402410"/>
              <a:gd name="connsiteY5" fmla="*/ 54389 h 266199"/>
              <a:gd name="connsiteX6" fmla="*/ 201223 w 402410"/>
              <a:gd name="connsiteY6" fmla="*/ 64427 h 266199"/>
              <a:gd name="connsiteX7" fmla="*/ 147920 w 402410"/>
              <a:gd name="connsiteY7" fmla="*/ 7693 h 266199"/>
              <a:gd name="connsiteX8" fmla="*/ 9525 w 402410"/>
              <a:gd name="connsiteY8" fmla="*/ 76646 h 266199"/>
              <a:gd name="connsiteX9" fmla="*/ 0 w 402410"/>
              <a:gd name="connsiteY9" fmla="*/ 266199 h 266199"/>
              <a:gd name="connsiteX0" fmla="*/ 0 w 402410"/>
              <a:gd name="connsiteY0" fmla="*/ 266199 h 266199"/>
              <a:gd name="connsiteX1" fmla="*/ 174922 w 402410"/>
              <a:gd name="connsiteY1" fmla="*/ 239534 h 266199"/>
              <a:gd name="connsiteX2" fmla="*/ 145730 w 402410"/>
              <a:gd name="connsiteY2" fmla="*/ 147050 h 266199"/>
              <a:gd name="connsiteX3" fmla="*/ 184783 w 402410"/>
              <a:gd name="connsiteY3" fmla="*/ 113858 h 266199"/>
              <a:gd name="connsiteX4" fmla="*/ 388619 w 402410"/>
              <a:gd name="connsiteY4" fmla="*/ 105767 h 266199"/>
              <a:gd name="connsiteX5" fmla="*/ 363855 w 402410"/>
              <a:gd name="connsiteY5" fmla="*/ 54389 h 266199"/>
              <a:gd name="connsiteX6" fmla="*/ 201223 w 402410"/>
              <a:gd name="connsiteY6" fmla="*/ 64427 h 266199"/>
              <a:gd name="connsiteX7" fmla="*/ 147920 w 402410"/>
              <a:gd name="connsiteY7" fmla="*/ 7693 h 266199"/>
              <a:gd name="connsiteX8" fmla="*/ 9525 w 402410"/>
              <a:gd name="connsiteY8" fmla="*/ 76646 h 266199"/>
              <a:gd name="connsiteX9" fmla="*/ 0 w 402410"/>
              <a:gd name="connsiteY9" fmla="*/ 266199 h 266199"/>
              <a:gd name="connsiteX0" fmla="*/ 0 w 402410"/>
              <a:gd name="connsiteY0" fmla="*/ 266199 h 266199"/>
              <a:gd name="connsiteX1" fmla="*/ 174922 w 402410"/>
              <a:gd name="connsiteY1" fmla="*/ 239534 h 266199"/>
              <a:gd name="connsiteX2" fmla="*/ 145730 w 402410"/>
              <a:gd name="connsiteY2" fmla="*/ 147050 h 266199"/>
              <a:gd name="connsiteX3" fmla="*/ 184783 w 402410"/>
              <a:gd name="connsiteY3" fmla="*/ 113858 h 266199"/>
              <a:gd name="connsiteX4" fmla="*/ 388619 w 402410"/>
              <a:gd name="connsiteY4" fmla="*/ 105767 h 266199"/>
              <a:gd name="connsiteX5" fmla="*/ 363855 w 402410"/>
              <a:gd name="connsiteY5" fmla="*/ 54389 h 266199"/>
              <a:gd name="connsiteX6" fmla="*/ 201223 w 402410"/>
              <a:gd name="connsiteY6" fmla="*/ 64427 h 266199"/>
              <a:gd name="connsiteX7" fmla="*/ 147920 w 402410"/>
              <a:gd name="connsiteY7" fmla="*/ 7693 h 266199"/>
              <a:gd name="connsiteX8" fmla="*/ 9525 w 402410"/>
              <a:gd name="connsiteY8" fmla="*/ 76646 h 266199"/>
              <a:gd name="connsiteX9" fmla="*/ 0 w 402410"/>
              <a:gd name="connsiteY9" fmla="*/ 266199 h 266199"/>
              <a:gd name="connsiteX0" fmla="*/ 0 w 399408"/>
              <a:gd name="connsiteY0" fmla="*/ 266199 h 266199"/>
              <a:gd name="connsiteX1" fmla="*/ 174922 w 399408"/>
              <a:gd name="connsiteY1" fmla="*/ 239534 h 266199"/>
              <a:gd name="connsiteX2" fmla="*/ 145730 w 399408"/>
              <a:gd name="connsiteY2" fmla="*/ 147050 h 266199"/>
              <a:gd name="connsiteX3" fmla="*/ 225338 w 399408"/>
              <a:gd name="connsiteY3" fmla="*/ 144301 h 266199"/>
              <a:gd name="connsiteX4" fmla="*/ 388619 w 399408"/>
              <a:gd name="connsiteY4" fmla="*/ 105767 h 266199"/>
              <a:gd name="connsiteX5" fmla="*/ 363855 w 399408"/>
              <a:gd name="connsiteY5" fmla="*/ 54389 h 266199"/>
              <a:gd name="connsiteX6" fmla="*/ 201223 w 399408"/>
              <a:gd name="connsiteY6" fmla="*/ 64427 h 266199"/>
              <a:gd name="connsiteX7" fmla="*/ 147920 w 399408"/>
              <a:gd name="connsiteY7" fmla="*/ 7693 h 266199"/>
              <a:gd name="connsiteX8" fmla="*/ 9525 w 399408"/>
              <a:gd name="connsiteY8" fmla="*/ 76646 h 266199"/>
              <a:gd name="connsiteX9" fmla="*/ 0 w 399408"/>
              <a:gd name="connsiteY9" fmla="*/ 266199 h 266199"/>
              <a:gd name="connsiteX0" fmla="*/ 0 w 401341"/>
              <a:gd name="connsiteY0" fmla="*/ 266199 h 266199"/>
              <a:gd name="connsiteX1" fmla="*/ 174922 w 401341"/>
              <a:gd name="connsiteY1" fmla="*/ 239534 h 266199"/>
              <a:gd name="connsiteX2" fmla="*/ 145730 w 401341"/>
              <a:gd name="connsiteY2" fmla="*/ 147050 h 266199"/>
              <a:gd name="connsiteX3" fmla="*/ 225338 w 401341"/>
              <a:gd name="connsiteY3" fmla="*/ 144301 h 266199"/>
              <a:gd name="connsiteX4" fmla="*/ 388619 w 401341"/>
              <a:gd name="connsiteY4" fmla="*/ 105767 h 266199"/>
              <a:gd name="connsiteX5" fmla="*/ 363855 w 401341"/>
              <a:gd name="connsiteY5" fmla="*/ 54389 h 266199"/>
              <a:gd name="connsiteX6" fmla="*/ 201223 w 401341"/>
              <a:gd name="connsiteY6" fmla="*/ 64427 h 266199"/>
              <a:gd name="connsiteX7" fmla="*/ 147920 w 401341"/>
              <a:gd name="connsiteY7" fmla="*/ 7693 h 266199"/>
              <a:gd name="connsiteX8" fmla="*/ 9525 w 401341"/>
              <a:gd name="connsiteY8" fmla="*/ 76646 h 266199"/>
              <a:gd name="connsiteX9" fmla="*/ 0 w 401341"/>
              <a:gd name="connsiteY9" fmla="*/ 266199 h 266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1341" h="266199">
                <a:moveTo>
                  <a:pt x="0" y="266199"/>
                </a:moveTo>
                <a:cubicBezTo>
                  <a:pt x="148907" y="240799"/>
                  <a:pt x="139818" y="285485"/>
                  <a:pt x="174922" y="239534"/>
                </a:cubicBezTo>
                <a:cubicBezTo>
                  <a:pt x="210026" y="193583"/>
                  <a:pt x="137327" y="162922"/>
                  <a:pt x="145730" y="147050"/>
                </a:cubicBezTo>
                <a:cubicBezTo>
                  <a:pt x="154133" y="131178"/>
                  <a:pt x="184857" y="151181"/>
                  <a:pt x="225338" y="144301"/>
                </a:cubicBezTo>
                <a:cubicBezTo>
                  <a:pt x="265819" y="137421"/>
                  <a:pt x="254681" y="116403"/>
                  <a:pt x="388619" y="105767"/>
                </a:cubicBezTo>
                <a:cubicBezTo>
                  <a:pt x="416056" y="103588"/>
                  <a:pt x="395088" y="61279"/>
                  <a:pt x="363855" y="54389"/>
                </a:cubicBezTo>
                <a:cubicBezTo>
                  <a:pt x="332622" y="47499"/>
                  <a:pt x="237212" y="72210"/>
                  <a:pt x="201223" y="64427"/>
                </a:cubicBezTo>
                <a:cubicBezTo>
                  <a:pt x="165234" y="56644"/>
                  <a:pt x="219922" y="-25006"/>
                  <a:pt x="147920" y="7693"/>
                </a:cubicBezTo>
                <a:cubicBezTo>
                  <a:pt x="75918" y="40392"/>
                  <a:pt x="85090" y="63946"/>
                  <a:pt x="9525" y="76646"/>
                </a:cubicBezTo>
                <a:cubicBezTo>
                  <a:pt x="8572" y="121096"/>
                  <a:pt x="5715" y="212224"/>
                  <a:pt x="0" y="26619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175">
            <a:solidFill>
              <a:srgbClr val="CCAC94"/>
            </a:solidFill>
          </a:ln>
          <a:scene3d>
            <a:camera prst="orthographicFront">
              <a:rot lat="21599992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AF2205A1-AEDD-4E90-A529-189CA81DBD50}"/>
              </a:ext>
            </a:extLst>
          </p:cNvPr>
          <p:cNvSpPr/>
          <p:nvPr/>
        </p:nvSpPr>
        <p:spPr>
          <a:xfrm>
            <a:off x="8714732" y="4296530"/>
            <a:ext cx="208846" cy="358104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66199 h 266199"/>
              <a:gd name="connsiteX1" fmla="*/ 185737 w 402410"/>
              <a:gd name="connsiteY1" fmla="*/ 246492 h 266199"/>
              <a:gd name="connsiteX2" fmla="*/ 145730 w 402410"/>
              <a:gd name="connsiteY2" fmla="*/ 147050 h 266199"/>
              <a:gd name="connsiteX3" fmla="*/ 184783 w 402410"/>
              <a:gd name="connsiteY3" fmla="*/ 113858 h 266199"/>
              <a:gd name="connsiteX4" fmla="*/ 388619 w 402410"/>
              <a:gd name="connsiteY4" fmla="*/ 105767 h 266199"/>
              <a:gd name="connsiteX5" fmla="*/ 363855 w 402410"/>
              <a:gd name="connsiteY5" fmla="*/ 54389 h 266199"/>
              <a:gd name="connsiteX6" fmla="*/ 201223 w 402410"/>
              <a:gd name="connsiteY6" fmla="*/ 64427 h 266199"/>
              <a:gd name="connsiteX7" fmla="*/ 147920 w 402410"/>
              <a:gd name="connsiteY7" fmla="*/ 7693 h 266199"/>
              <a:gd name="connsiteX8" fmla="*/ 9525 w 402410"/>
              <a:gd name="connsiteY8" fmla="*/ 76646 h 266199"/>
              <a:gd name="connsiteX9" fmla="*/ 0 w 402410"/>
              <a:gd name="connsiteY9" fmla="*/ 266199 h 266199"/>
              <a:gd name="connsiteX0" fmla="*/ 0 w 402410"/>
              <a:gd name="connsiteY0" fmla="*/ 266199 h 266199"/>
              <a:gd name="connsiteX1" fmla="*/ 185736 w 402410"/>
              <a:gd name="connsiteY1" fmla="*/ 256930 h 266199"/>
              <a:gd name="connsiteX2" fmla="*/ 145730 w 402410"/>
              <a:gd name="connsiteY2" fmla="*/ 147050 h 266199"/>
              <a:gd name="connsiteX3" fmla="*/ 184783 w 402410"/>
              <a:gd name="connsiteY3" fmla="*/ 113858 h 266199"/>
              <a:gd name="connsiteX4" fmla="*/ 388619 w 402410"/>
              <a:gd name="connsiteY4" fmla="*/ 105767 h 266199"/>
              <a:gd name="connsiteX5" fmla="*/ 363855 w 402410"/>
              <a:gd name="connsiteY5" fmla="*/ 54389 h 266199"/>
              <a:gd name="connsiteX6" fmla="*/ 201223 w 402410"/>
              <a:gd name="connsiteY6" fmla="*/ 64427 h 266199"/>
              <a:gd name="connsiteX7" fmla="*/ 147920 w 402410"/>
              <a:gd name="connsiteY7" fmla="*/ 7693 h 266199"/>
              <a:gd name="connsiteX8" fmla="*/ 9525 w 402410"/>
              <a:gd name="connsiteY8" fmla="*/ 76646 h 266199"/>
              <a:gd name="connsiteX9" fmla="*/ 0 w 402410"/>
              <a:gd name="connsiteY9" fmla="*/ 266199 h 266199"/>
              <a:gd name="connsiteX0" fmla="*/ 0 w 402410"/>
              <a:gd name="connsiteY0" fmla="*/ 266199 h 272519"/>
              <a:gd name="connsiteX1" fmla="*/ 185736 w 402410"/>
              <a:gd name="connsiteY1" fmla="*/ 256930 h 272519"/>
              <a:gd name="connsiteX2" fmla="*/ 145730 w 402410"/>
              <a:gd name="connsiteY2" fmla="*/ 147050 h 272519"/>
              <a:gd name="connsiteX3" fmla="*/ 184783 w 402410"/>
              <a:gd name="connsiteY3" fmla="*/ 113858 h 272519"/>
              <a:gd name="connsiteX4" fmla="*/ 388619 w 402410"/>
              <a:gd name="connsiteY4" fmla="*/ 105767 h 272519"/>
              <a:gd name="connsiteX5" fmla="*/ 363855 w 402410"/>
              <a:gd name="connsiteY5" fmla="*/ 54389 h 272519"/>
              <a:gd name="connsiteX6" fmla="*/ 201223 w 402410"/>
              <a:gd name="connsiteY6" fmla="*/ 64427 h 272519"/>
              <a:gd name="connsiteX7" fmla="*/ 147920 w 402410"/>
              <a:gd name="connsiteY7" fmla="*/ 7693 h 272519"/>
              <a:gd name="connsiteX8" fmla="*/ 9525 w 402410"/>
              <a:gd name="connsiteY8" fmla="*/ 76646 h 272519"/>
              <a:gd name="connsiteX9" fmla="*/ 0 w 402410"/>
              <a:gd name="connsiteY9" fmla="*/ 266199 h 272519"/>
              <a:gd name="connsiteX0" fmla="*/ 0 w 402410"/>
              <a:gd name="connsiteY0" fmla="*/ 266199 h 266199"/>
              <a:gd name="connsiteX1" fmla="*/ 192496 w 402410"/>
              <a:gd name="connsiteY1" fmla="*/ 239534 h 266199"/>
              <a:gd name="connsiteX2" fmla="*/ 145730 w 402410"/>
              <a:gd name="connsiteY2" fmla="*/ 147050 h 266199"/>
              <a:gd name="connsiteX3" fmla="*/ 184783 w 402410"/>
              <a:gd name="connsiteY3" fmla="*/ 113858 h 266199"/>
              <a:gd name="connsiteX4" fmla="*/ 388619 w 402410"/>
              <a:gd name="connsiteY4" fmla="*/ 105767 h 266199"/>
              <a:gd name="connsiteX5" fmla="*/ 363855 w 402410"/>
              <a:gd name="connsiteY5" fmla="*/ 54389 h 266199"/>
              <a:gd name="connsiteX6" fmla="*/ 201223 w 402410"/>
              <a:gd name="connsiteY6" fmla="*/ 64427 h 266199"/>
              <a:gd name="connsiteX7" fmla="*/ 147920 w 402410"/>
              <a:gd name="connsiteY7" fmla="*/ 7693 h 266199"/>
              <a:gd name="connsiteX8" fmla="*/ 9525 w 402410"/>
              <a:gd name="connsiteY8" fmla="*/ 76646 h 266199"/>
              <a:gd name="connsiteX9" fmla="*/ 0 w 402410"/>
              <a:gd name="connsiteY9" fmla="*/ 266199 h 266199"/>
              <a:gd name="connsiteX0" fmla="*/ 0 w 402410"/>
              <a:gd name="connsiteY0" fmla="*/ 266199 h 266199"/>
              <a:gd name="connsiteX1" fmla="*/ 174922 w 402410"/>
              <a:gd name="connsiteY1" fmla="*/ 239534 h 266199"/>
              <a:gd name="connsiteX2" fmla="*/ 145730 w 402410"/>
              <a:gd name="connsiteY2" fmla="*/ 147050 h 266199"/>
              <a:gd name="connsiteX3" fmla="*/ 184783 w 402410"/>
              <a:gd name="connsiteY3" fmla="*/ 113858 h 266199"/>
              <a:gd name="connsiteX4" fmla="*/ 388619 w 402410"/>
              <a:gd name="connsiteY4" fmla="*/ 105767 h 266199"/>
              <a:gd name="connsiteX5" fmla="*/ 363855 w 402410"/>
              <a:gd name="connsiteY5" fmla="*/ 54389 h 266199"/>
              <a:gd name="connsiteX6" fmla="*/ 201223 w 402410"/>
              <a:gd name="connsiteY6" fmla="*/ 64427 h 266199"/>
              <a:gd name="connsiteX7" fmla="*/ 147920 w 402410"/>
              <a:gd name="connsiteY7" fmla="*/ 7693 h 266199"/>
              <a:gd name="connsiteX8" fmla="*/ 9525 w 402410"/>
              <a:gd name="connsiteY8" fmla="*/ 76646 h 266199"/>
              <a:gd name="connsiteX9" fmla="*/ 0 w 402410"/>
              <a:gd name="connsiteY9" fmla="*/ 266199 h 266199"/>
              <a:gd name="connsiteX0" fmla="*/ 0 w 402410"/>
              <a:gd name="connsiteY0" fmla="*/ 266199 h 266199"/>
              <a:gd name="connsiteX1" fmla="*/ 174922 w 402410"/>
              <a:gd name="connsiteY1" fmla="*/ 239534 h 266199"/>
              <a:gd name="connsiteX2" fmla="*/ 145730 w 402410"/>
              <a:gd name="connsiteY2" fmla="*/ 147050 h 266199"/>
              <a:gd name="connsiteX3" fmla="*/ 184783 w 402410"/>
              <a:gd name="connsiteY3" fmla="*/ 113858 h 266199"/>
              <a:gd name="connsiteX4" fmla="*/ 388619 w 402410"/>
              <a:gd name="connsiteY4" fmla="*/ 105767 h 266199"/>
              <a:gd name="connsiteX5" fmla="*/ 363855 w 402410"/>
              <a:gd name="connsiteY5" fmla="*/ 54389 h 266199"/>
              <a:gd name="connsiteX6" fmla="*/ 201223 w 402410"/>
              <a:gd name="connsiteY6" fmla="*/ 64427 h 266199"/>
              <a:gd name="connsiteX7" fmla="*/ 147920 w 402410"/>
              <a:gd name="connsiteY7" fmla="*/ 7693 h 266199"/>
              <a:gd name="connsiteX8" fmla="*/ 9525 w 402410"/>
              <a:gd name="connsiteY8" fmla="*/ 76646 h 266199"/>
              <a:gd name="connsiteX9" fmla="*/ 0 w 402410"/>
              <a:gd name="connsiteY9" fmla="*/ 266199 h 266199"/>
              <a:gd name="connsiteX0" fmla="*/ 0 w 399408"/>
              <a:gd name="connsiteY0" fmla="*/ 266199 h 266199"/>
              <a:gd name="connsiteX1" fmla="*/ 174922 w 399408"/>
              <a:gd name="connsiteY1" fmla="*/ 239534 h 266199"/>
              <a:gd name="connsiteX2" fmla="*/ 145730 w 399408"/>
              <a:gd name="connsiteY2" fmla="*/ 147050 h 266199"/>
              <a:gd name="connsiteX3" fmla="*/ 225338 w 399408"/>
              <a:gd name="connsiteY3" fmla="*/ 144301 h 266199"/>
              <a:gd name="connsiteX4" fmla="*/ 388619 w 399408"/>
              <a:gd name="connsiteY4" fmla="*/ 105767 h 266199"/>
              <a:gd name="connsiteX5" fmla="*/ 363855 w 399408"/>
              <a:gd name="connsiteY5" fmla="*/ 54389 h 266199"/>
              <a:gd name="connsiteX6" fmla="*/ 201223 w 399408"/>
              <a:gd name="connsiteY6" fmla="*/ 64427 h 266199"/>
              <a:gd name="connsiteX7" fmla="*/ 147920 w 399408"/>
              <a:gd name="connsiteY7" fmla="*/ 7693 h 266199"/>
              <a:gd name="connsiteX8" fmla="*/ 9525 w 399408"/>
              <a:gd name="connsiteY8" fmla="*/ 76646 h 266199"/>
              <a:gd name="connsiteX9" fmla="*/ 0 w 399408"/>
              <a:gd name="connsiteY9" fmla="*/ 266199 h 266199"/>
              <a:gd name="connsiteX0" fmla="*/ 0 w 401341"/>
              <a:gd name="connsiteY0" fmla="*/ 266199 h 266199"/>
              <a:gd name="connsiteX1" fmla="*/ 174922 w 401341"/>
              <a:gd name="connsiteY1" fmla="*/ 239534 h 266199"/>
              <a:gd name="connsiteX2" fmla="*/ 145730 w 401341"/>
              <a:gd name="connsiteY2" fmla="*/ 147050 h 266199"/>
              <a:gd name="connsiteX3" fmla="*/ 225338 w 401341"/>
              <a:gd name="connsiteY3" fmla="*/ 144301 h 266199"/>
              <a:gd name="connsiteX4" fmla="*/ 388619 w 401341"/>
              <a:gd name="connsiteY4" fmla="*/ 105767 h 266199"/>
              <a:gd name="connsiteX5" fmla="*/ 363855 w 401341"/>
              <a:gd name="connsiteY5" fmla="*/ 54389 h 266199"/>
              <a:gd name="connsiteX6" fmla="*/ 201223 w 401341"/>
              <a:gd name="connsiteY6" fmla="*/ 64427 h 266199"/>
              <a:gd name="connsiteX7" fmla="*/ 147920 w 401341"/>
              <a:gd name="connsiteY7" fmla="*/ 7693 h 266199"/>
              <a:gd name="connsiteX8" fmla="*/ 9525 w 401341"/>
              <a:gd name="connsiteY8" fmla="*/ 76646 h 266199"/>
              <a:gd name="connsiteX9" fmla="*/ 0 w 401341"/>
              <a:gd name="connsiteY9" fmla="*/ 266199 h 266199"/>
              <a:gd name="connsiteX0" fmla="*/ 0 w 363966"/>
              <a:gd name="connsiteY0" fmla="*/ 266199 h 266199"/>
              <a:gd name="connsiteX1" fmla="*/ 174922 w 363966"/>
              <a:gd name="connsiteY1" fmla="*/ 239534 h 266199"/>
              <a:gd name="connsiteX2" fmla="*/ 145730 w 363966"/>
              <a:gd name="connsiteY2" fmla="*/ 147050 h 266199"/>
              <a:gd name="connsiteX3" fmla="*/ 225338 w 363966"/>
              <a:gd name="connsiteY3" fmla="*/ 144301 h 266199"/>
              <a:gd name="connsiteX4" fmla="*/ 363855 w 363966"/>
              <a:gd name="connsiteY4" fmla="*/ 54389 h 266199"/>
              <a:gd name="connsiteX5" fmla="*/ 201223 w 363966"/>
              <a:gd name="connsiteY5" fmla="*/ 64427 h 266199"/>
              <a:gd name="connsiteX6" fmla="*/ 147920 w 363966"/>
              <a:gd name="connsiteY6" fmla="*/ 7693 h 266199"/>
              <a:gd name="connsiteX7" fmla="*/ 9525 w 363966"/>
              <a:gd name="connsiteY7" fmla="*/ 76646 h 266199"/>
              <a:gd name="connsiteX8" fmla="*/ 0 w 363966"/>
              <a:gd name="connsiteY8" fmla="*/ 266199 h 266199"/>
              <a:gd name="connsiteX0" fmla="*/ 0 w 227663"/>
              <a:gd name="connsiteY0" fmla="*/ 266199 h 266199"/>
              <a:gd name="connsiteX1" fmla="*/ 174922 w 227663"/>
              <a:gd name="connsiteY1" fmla="*/ 239534 h 266199"/>
              <a:gd name="connsiteX2" fmla="*/ 145730 w 227663"/>
              <a:gd name="connsiteY2" fmla="*/ 147050 h 266199"/>
              <a:gd name="connsiteX3" fmla="*/ 225338 w 227663"/>
              <a:gd name="connsiteY3" fmla="*/ 144301 h 266199"/>
              <a:gd name="connsiteX4" fmla="*/ 201223 w 227663"/>
              <a:gd name="connsiteY4" fmla="*/ 64427 h 266199"/>
              <a:gd name="connsiteX5" fmla="*/ 147920 w 227663"/>
              <a:gd name="connsiteY5" fmla="*/ 7693 h 266199"/>
              <a:gd name="connsiteX6" fmla="*/ 9525 w 227663"/>
              <a:gd name="connsiteY6" fmla="*/ 76646 h 266199"/>
              <a:gd name="connsiteX7" fmla="*/ 0 w 227663"/>
              <a:gd name="connsiteY7" fmla="*/ 266199 h 266199"/>
              <a:gd name="connsiteX0" fmla="*/ 0 w 227190"/>
              <a:gd name="connsiteY0" fmla="*/ 331816 h 331816"/>
              <a:gd name="connsiteX1" fmla="*/ 174922 w 227190"/>
              <a:gd name="connsiteY1" fmla="*/ 305151 h 331816"/>
              <a:gd name="connsiteX2" fmla="*/ 145730 w 227190"/>
              <a:gd name="connsiteY2" fmla="*/ 212667 h 331816"/>
              <a:gd name="connsiteX3" fmla="*/ 225338 w 227190"/>
              <a:gd name="connsiteY3" fmla="*/ 209918 h 331816"/>
              <a:gd name="connsiteX4" fmla="*/ 201223 w 227190"/>
              <a:gd name="connsiteY4" fmla="*/ 130044 h 331816"/>
              <a:gd name="connsiteX5" fmla="*/ 193883 w 227190"/>
              <a:gd name="connsiteY5" fmla="*/ 5468 h 331816"/>
              <a:gd name="connsiteX6" fmla="*/ 9525 w 227190"/>
              <a:gd name="connsiteY6" fmla="*/ 142263 h 331816"/>
              <a:gd name="connsiteX7" fmla="*/ 0 w 227190"/>
              <a:gd name="connsiteY7" fmla="*/ 331816 h 331816"/>
              <a:gd name="connsiteX0" fmla="*/ 0 w 227190"/>
              <a:gd name="connsiteY0" fmla="*/ 326388 h 326388"/>
              <a:gd name="connsiteX1" fmla="*/ 174922 w 227190"/>
              <a:gd name="connsiteY1" fmla="*/ 299723 h 326388"/>
              <a:gd name="connsiteX2" fmla="*/ 145730 w 227190"/>
              <a:gd name="connsiteY2" fmla="*/ 207239 h 326388"/>
              <a:gd name="connsiteX3" fmla="*/ 225338 w 227190"/>
              <a:gd name="connsiteY3" fmla="*/ 204490 h 326388"/>
              <a:gd name="connsiteX4" fmla="*/ 201223 w 227190"/>
              <a:gd name="connsiteY4" fmla="*/ 124616 h 326388"/>
              <a:gd name="connsiteX5" fmla="*/ 193883 w 227190"/>
              <a:gd name="connsiteY5" fmla="*/ 40 h 326388"/>
              <a:gd name="connsiteX6" fmla="*/ 18988 w 227190"/>
              <a:gd name="connsiteY6" fmla="*/ 110742 h 326388"/>
              <a:gd name="connsiteX7" fmla="*/ 0 w 227190"/>
              <a:gd name="connsiteY7" fmla="*/ 326388 h 326388"/>
              <a:gd name="connsiteX0" fmla="*/ 0 w 227190"/>
              <a:gd name="connsiteY0" fmla="*/ 326386 h 326386"/>
              <a:gd name="connsiteX1" fmla="*/ 174922 w 227190"/>
              <a:gd name="connsiteY1" fmla="*/ 299721 h 326386"/>
              <a:gd name="connsiteX2" fmla="*/ 145730 w 227190"/>
              <a:gd name="connsiteY2" fmla="*/ 207237 h 326386"/>
              <a:gd name="connsiteX3" fmla="*/ 225338 w 227190"/>
              <a:gd name="connsiteY3" fmla="*/ 204488 h 326386"/>
              <a:gd name="connsiteX4" fmla="*/ 201223 w 227190"/>
              <a:gd name="connsiteY4" fmla="*/ 124614 h 326386"/>
              <a:gd name="connsiteX5" fmla="*/ 193883 w 227190"/>
              <a:gd name="connsiteY5" fmla="*/ 38 h 326386"/>
              <a:gd name="connsiteX6" fmla="*/ 18988 w 227190"/>
              <a:gd name="connsiteY6" fmla="*/ 110740 h 326386"/>
              <a:gd name="connsiteX7" fmla="*/ 0 w 227190"/>
              <a:gd name="connsiteY7" fmla="*/ 326386 h 326386"/>
              <a:gd name="connsiteX0" fmla="*/ 1370 w 228560"/>
              <a:gd name="connsiteY0" fmla="*/ 326395 h 326395"/>
              <a:gd name="connsiteX1" fmla="*/ 176292 w 228560"/>
              <a:gd name="connsiteY1" fmla="*/ 299730 h 326395"/>
              <a:gd name="connsiteX2" fmla="*/ 147100 w 228560"/>
              <a:gd name="connsiteY2" fmla="*/ 207246 h 326395"/>
              <a:gd name="connsiteX3" fmla="*/ 226708 w 228560"/>
              <a:gd name="connsiteY3" fmla="*/ 204497 h 326395"/>
              <a:gd name="connsiteX4" fmla="*/ 202593 w 228560"/>
              <a:gd name="connsiteY4" fmla="*/ 124623 h 326395"/>
              <a:gd name="connsiteX5" fmla="*/ 195253 w 228560"/>
              <a:gd name="connsiteY5" fmla="*/ 47 h 326395"/>
              <a:gd name="connsiteX6" fmla="*/ 80 w 228560"/>
              <a:gd name="connsiteY6" fmla="*/ 109010 h 326395"/>
              <a:gd name="connsiteX7" fmla="*/ 1370 w 228560"/>
              <a:gd name="connsiteY7" fmla="*/ 326395 h 326395"/>
              <a:gd name="connsiteX0" fmla="*/ 0 w 240709"/>
              <a:gd name="connsiteY0" fmla="*/ 329005 h 329005"/>
              <a:gd name="connsiteX1" fmla="*/ 188441 w 240709"/>
              <a:gd name="connsiteY1" fmla="*/ 299730 h 329005"/>
              <a:gd name="connsiteX2" fmla="*/ 159249 w 240709"/>
              <a:gd name="connsiteY2" fmla="*/ 207246 h 329005"/>
              <a:gd name="connsiteX3" fmla="*/ 238857 w 240709"/>
              <a:gd name="connsiteY3" fmla="*/ 204497 h 329005"/>
              <a:gd name="connsiteX4" fmla="*/ 214742 w 240709"/>
              <a:gd name="connsiteY4" fmla="*/ 124623 h 329005"/>
              <a:gd name="connsiteX5" fmla="*/ 207402 w 240709"/>
              <a:gd name="connsiteY5" fmla="*/ 47 h 329005"/>
              <a:gd name="connsiteX6" fmla="*/ 12229 w 240709"/>
              <a:gd name="connsiteY6" fmla="*/ 109010 h 329005"/>
              <a:gd name="connsiteX7" fmla="*/ 0 w 240709"/>
              <a:gd name="connsiteY7" fmla="*/ 329005 h 329005"/>
              <a:gd name="connsiteX0" fmla="*/ 0 w 240709"/>
              <a:gd name="connsiteY0" fmla="*/ 329005 h 329005"/>
              <a:gd name="connsiteX1" fmla="*/ 188441 w 240709"/>
              <a:gd name="connsiteY1" fmla="*/ 299730 h 329005"/>
              <a:gd name="connsiteX2" fmla="*/ 159249 w 240709"/>
              <a:gd name="connsiteY2" fmla="*/ 207246 h 329005"/>
              <a:gd name="connsiteX3" fmla="*/ 238857 w 240709"/>
              <a:gd name="connsiteY3" fmla="*/ 204497 h 329005"/>
              <a:gd name="connsiteX4" fmla="*/ 214742 w 240709"/>
              <a:gd name="connsiteY4" fmla="*/ 124623 h 329005"/>
              <a:gd name="connsiteX5" fmla="*/ 207402 w 240709"/>
              <a:gd name="connsiteY5" fmla="*/ 47 h 329005"/>
              <a:gd name="connsiteX6" fmla="*/ 12229 w 240709"/>
              <a:gd name="connsiteY6" fmla="*/ 109010 h 329005"/>
              <a:gd name="connsiteX7" fmla="*/ 0 w 240709"/>
              <a:gd name="connsiteY7" fmla="*/ 329005 h 329005"/>
              <a:gd name="connsiteX0" fmla="*/ 0 w 240709"/>
              <a:gd name="connsiteY0" fmla="*/ 329005 h 329005"/>
              <a:gd name="connsiteX1" fmla="*/ 188441 w 240709"/>
              <a:gd name="connsiteY1" fmla="*/ 299730 h 329005"/>
              <a:gd name="connsiteX2" fmla="*/ 159249 w 240709"/>
              <a:gd name="connsiteY2" fmla="*/ 207246 h 329005"/>
              <a:gd name="connsiteX3" fmla="*/ 238857 w 240709"/>
              <a:gd name="connsiteY3" fmla="*/ 204497 h 329005"/>
              <a:gd name="connsiteX4" fmla="*/ 214742 w 240709"/>
              <a:gd name="connsiteY4" fmla="*/ 124623 h 329005"/>
              <a:gd name="connsiteX5" fmla="*/ 207402 w 240709"/>
              <a:gd name="connsiteY5" fmla="*/ 47 h 329005"/>
              <a:gd name="connsiteX6" fmla="*/ 12229 w 240709"/>
              <a:gd name="connsiteY6" fmla="*/ 109010 h 329005"/>
              <a:gd name="connsiteX7" fmla="*/ 0 w 240709"/>
              <a:gd name="connsiteY7" fmla="*/ 329005 h 329005"/>
              <a:gd name="connsiteX0" fmla="*/ 0 w 240709"/>
              <a:gd name="connsiteY0" fmla="*/ 329005 h 329005"/>
              <a:gd name="connsiteX1" fmla="*/ 188441 w 240709"/>
              <a:gd name="connsiteY1" fmla="*/ 299730 h 329005"/>
              <a:gd name="connsiteX2" fmla="*/ 159249 w 240709"/>
              <a:gd name="connsiteY2" fmla="*/ 207246 h 329005"/>
              <a:gd name="connsiteX3" fmla="*/ 238857 w 240709"/>
              <a:gd name="connsiteY3" fmla="*/ 204497 h 329005"/>
              <a:gd name="connsiteX4" fmla="*/ 214742 w 240709"/>
              <a:gd name="connsiteY4" fmla="*/ 124623 h 329005"/>
              <a:gd name="connsiteX5" fmla="*/ 207402 w 240709"/>
              <a:gd name="connsiteY5" fmla="*/ 47 h 329005"/>
              <a:gd name="connsiteX6" fmla="*/ 12229 w 240709"/>
              <a:gd name="connsiteY6" fmla="*/ 109010 h 329005"/>
              <a:gd name="connsiteX7" fmla="*/ 0 w 240709"/>
              <a:gd name="connsiteY7" fmla="*/ 329005 h 329005"/>
              <a:gd name="connsiteX0" fmla="*/ 0 w 240709"/>
              <a:gd name="connsiteY0" fmla="*/ 329005 h 329005"/>
              <a:gd name="connsiteX1" fmla="*/ 188441 w 240709"/>
              <a:gd name="connsiteY1" fmla="*/ 299730 h 329005"/>
              <a:gd name="connsiteX2" fmla="*/ 159249 w 240709"/>
              <a:gd name="connsiteY2" fmla="*/ 207246 h 329005"/>
              <a:gd name="connsiteX3" fmla="*/ 238857 w 240709"/>
              <a:gd name="connsiteY3" fmla="*/ 204497 h 329005"/>
              <a:gd name="connsiteX4" fmla="*/ 214742 w 240709"/>
              <a:gd name="connsiteY4" fmla="*/ 124623 h 329005"/>
              <a:gd name="connsiteX5" fmla="*/ 207402 w 240709"/>
              <a:gd name="connsiteY5" fmla="*/ 47 h 329005"/>
              <a:gd name="connsiteX6" fmla="*/ 12229 w 240709"/>
              <a:gd name="connsiteY6" fmla="*/ 109010 h 329005"/>
              <a:gd name="connsiteX7" fmla="*/ 0 w 240709"/>
              <a:gd name="connsiteY7" fmla="*/ 329005 h 329005"/>
              <a:gd name="connsiteX0" fmla="*/ 0 w 241211"/>
              <a:gd name="connsiteY0" fmla="*/ 329005 h 329005"/>
              <a:gd name="connsiteX1" fmla="*/ 188441 w 241211"/>
              <a:gd name="connsiteY1" fmla="*/ 299730 h 329005"/>
              <a:gd name="connsiteX2" fmla="*/ 149787 w 241211"/>
              <a:gd name="connsiteY2" fmla="*/ 211594 h 329005"/>
              <a:gd name="connsiteX3" fmla="*/ 238857 w 241211"/>
              <a:gd name="connsiteY3" fmla="*/ 204497 h 329005"/>
              <a:gd name="connsiteX4" fmla="*/ 214742 w 241211"/>
              <a:gd name="connsiteY4" fmla="*/ 124623 h 329005"/>
              <a:gd name="connsiteX5" fmla="*/ 207402 w 241211"/>
              <a:gd name="connsiteY5" fmla="*/ 47 h 329005"/>
              <a:gd name="connsiteX6" fmla="*/ 12229 w 241211"/>
              <a:gd name="connsiteY6" fmla="*/ 109010 h 329005"/>
              <a:gd name="connsiteX7" fmla="*/ 0 w 241211"/>
              <a:gd name="connsiteY7" fmla="*/ 329005 h 329005"/>
              <a:gd name="connsiteX0" fmla="*/ 0 w 241212"/>
              <a:gd name="connsiteY0" fmla="*/ 329005 h 329005"/>
              <a:gd name="connsiteX1" fmla="*/ 188441 w 241212"/>
              <a:gd name="connsiteY1" fmla="*/ 299730 h 329005"/>
              <a:gd name="connsiteX2" fmla="*/ 149787 w 241212"/>
              <a:gd name="connsiteY2" fmla="*/ 211594 h 329005"/>
              <a:gd name="connsiteX3" fmla="*/ 238857 w 241212"/>
              <a:gd name="connsiteY3" fmla="*/ 204497 h 329005"/>
              <a:gd name="connsiteX4" fmla="*/ 214742 w 241212"/>
              <a:gd name="connsiteY4" fmla="*/ 124623 h 329005"/>
              <a:gd name="connsiteX5" fmla="*/ 207402 w 241212"/>
              <a:gd name="connsiteY5" fmla="*/ 47 h 329005"/>
              <a:gd name="connsiteX6" fmla="*/ 12229 w 241212"/>
              <a:gd name="connsiteY6" fmla="*/ 109010 h 329005"/>
              <a:gd name="connsiteX7" fmla="*/ 0 w 241212"/>
              <a:gd name="connsiteY7" fmla="*/ 329005 h 329005"/>
              <a:gd name="connsiteX0" fmla="*/ 0 w 224248"/>
              <a:gd name="connsiteY0" fmla="*/ 329005 h 329005"/>
              <a:gd name="connsiteX1" fmla="*/ 188441 w 224248"/>
              <a:gd name="connsiteY1" fmla="*/ 299730 h 329005"/>
              <a:gd name="connsiteX2" fmla="*/ 149787 w 224248"/>
              <a:gd name="connsiteY2" fmla="*/ 211594 h 329005"/>
              <a:gd name="connsiteX3" fmla="*/ 214524 w 224248"/>
              <a:gd name="connsiteY3" fmla="*/ 172315 h 329005"/>
              <a:gd name="connsiteX4" fmla="*/ 214742 w 224248"/>
              <a:gd name="connsiteY4" fmla="*/ 124623 h 329005"/>
              <a:gd name="connsiteX5" fmla="*/ 207402 w 224248"/>
              <a:gd name="connsiteY5" fmla="*/ 47 h 329005"/>
              <a:gd name="connsiteX6" fmla="*/ 12229 w 224248"/>
              <a:gd name="connsiteY6" fmla="*/ 109010 h 329005"/>
              <a:gd name="connsiteX7" fmla="*/ 0 w 224248"/>
              <a:gd name="connsiteY7" fmla="*/ 329005 h 329005"/>
              <a:gd name="connsiteX0" fmla="*/ 0 w 224248"/>
              <a:gd name="connsiteY0" fmla="*/ 329005 h 329005"/>
              <a:gd name="connsiteX1" fmla="*/ 188441 w 224248"/>
              <a:gd name="connsiteY1" fmla="*/ 299730 h 329005"/>
              <a:gd name="connsiteX2" fmla="*/ 149787 w 224248"/>
              <a:gd name="connsiteY2" fmla="*/ 211594 h 329005"/>
              <a:gd name="connsiteX3" fmla="*/ 214742 w 224248"/>
              <a:gd name="connsiteY3" fmla="*/ 124623 h 329005"/>
              <a:gd name="connsiteX4" fmla="*/ 207402 w 224248"/>
              <a:gd name="connsiteY4" fmla="*/ 47 h 329005"/>
              <a:gd name="connsiteX5" fmla="*/ 12229 w 224248"/>
              <a:gd name="connsiteY5" fmla="*/ 109010 h 329005"/>
              <a:gd name="connsiteX6" fmla="*/ 0 w 224248"/>
              <a:gd name="connsiteY6" fmla="*/ 329005 h 329005"/>
              <a:gd name="connsiteX0" fmla="*/ 0 w 229714"/>
              <a:gd name="connsiteY0" fmla="*/ 329005 h 329005"/>
              <a:gd name="connsiteX1" fmla="*/ 188441 w 229714"/>
              <a:gd name="connsiteY1" fmla="*/ 299730 h 329005"/>
              <a:gd name="connsiteX2" fmla="*/ 111935 w 229714"/>
              <a:gd name="connsiteY2" fmla="*/ 226380 h 329005"/>
              <a:gd name="connsiteX3" fmla="*/ 214742 w 229714"/>
              <a:gd name="connsiteY3" fmla="*/ 124623 h 329005"/>
              <a:gd name="connsiteX4" fmla="*/ 207402 w 229714"/>
              <a:gd name="connsiteY4" fmla="*/ 47 h 329005"/>
              <a:gd name="connsiteX5" fmla="*/ 12229 w 229714"/>
              <a:gd name="connsiteY5" fmla="*/ 109010 h 329005"/>
              <a:gd name="connsiteX6" fmla="*/ 0 w 229714"/>
              <a:gd name="connsiteY6" fmla="*/ 329005 h 329005"/>
              <a:gd name="connsiteX0" fmla="*/ 0 w 227144"/>
              <a:gd name="connsiteY0" fmla="*/ 329005 h 329005"/>
              <a:gd name="connsiteX1" fmla="*/ 188441 w 227144"/>
              <a:gd name="connsiteY1" fmla="*/ 299730 h 329005"/>
              <a:gd name="connsiteX2" fmla="*/ 156547 w 227144"/>
              <a:gd name="connsiteY2" fmla="*/ 194199 h 329005"/>
              <a:gd name="connsiteX3" fmla="*/ 214742 w 227144"/>
              <a:gd name="connsiteY3" fmla="*/ 124623 h 329005"/>
              <a:gd name="connsiteX4" fmla="*/ 207402 w 227144"/>
              <a:gd name="connsiteY4" fmla="*/ 47 h 329005"/>
              <a:gd name="connsiteX5" fmla="*/ 12229 w 227144"/>
              <a:gd name="connsiteY5" fmla="*/ 109010 h 329005"/>
              <a:gd name="connsiteX6" fmla="*/ 0 w 227144"/>
              <a:gd name="connsiteY6" fmla="*/ 329005 h 329005"/>
              <a:gd name="connsiteX0" fmla="*/ 0 w 226996"/>
              <a:gd name="connsiteY0" fmla="*/ 329005 h 329005"/>
              <a:gd name="connsiteX1" fmla="*/ 188441 w 226996"/>
              <a:gd name="connsiteY1" fmla="*/ 299730 h 329005"/>
              <a:gd name="connsiteX2" fmla="*/ 159250 w 226996"/>
              <a:gd name="connsiteY2" fmla="*/ 185501 h 329005"/>
              <a:gd name="connsiteX3" fmla="*/ 214742 w 226996"/>
              <a:gd name="connsiteY3" fmla="*/ 124623 h 329005"/>
              <a:gd name="connsiteX4" fmla="*/ 207402 w 226996"/>
              <a:gd name="connsiteY4" fmla="*/ 47 h 329005"/>
              <a:gd name="connsiteX5" fmla="*/ 12229 w 226996"/>
              <a:gd name="connsiteY5" fmla="*/ 109010 h 329005"/>
              <a:gd name="connsiteX6" fmla="*/ 0 w 226996"/>
              <a:gd name="connsiteY6" fmla="*/ 329005 h 329005"/>
              <a:gd name="connsiteX0" fmla="*/ 0 w 226996"/>
              <a:gd name="connsiteY0" fmla="*/ 329005 h 329005"/>
              <a:gd name="connsiteX1" fmla="*/ 188441 w 226996"/>
              <a:gd name="connsiteY1" fmla="*/ 299730 h 329005"/>
              <a:gd name="connsiteX2" fmla="*/ 159250 w 226996"/>
              <a:gd name="connsiteY2" fmla="*/ 185501 h 329005"/>
              <a:gd name="connsiteX3" fmla="*/ 214742 w 226996"/>
              <a:gd name="connsiteY3" fmla="*/ 124623 h 329005"/>
              <a:gd name="connsiteX4" fmla="*/ 207402 w 226996"/>
              <a:gd name="connsiteY4" fmla="*/ 47 h 329005"/>
              <a:gd name="connsiteX5" fmla="*/ 12229 w 226996"/>
              <a:gd name="connsiteY5" fmla="*/ 109010 h 329005"/>
              <a:gd name="connsiteX6" fmla="*/ 0 w 226996"/>
              <a:gd name="connsiteY6" fmla="*/ 329005 h 329005"/>
              <a:gd name="connsiteX0" fmla="*/ 0 w 227515"/>
              <a:gd name="connsiteY0" fmla="*/ 329005 h 329005"/>
              <a:gd name="connsiteX1" fmla="*/ 188441 w 227515"/>
              <a:gd name="connsiteY1" fmla="*/ 299730 h 329005"/>
              <a:gd name="connsiteX2" fmla="*/ 149788 w 227515"/>
              <a:gd name="connsiteY2" fmla="*/ 195938 h 329005"/>
              <a:gd name="connsiteX3" fmla="*/ 214742 w 227515"/>
              <a:gd name="connsiteY3" fmla="*/ 124623 h 329005"/>
              <a:gd name="connsiteX4" fmla="*/ 207402 w 227515"/>
              <a:gd name="connsiteY4" fmla="*/ 47 h 329005"/>
              <a:gd name="connsiteX5" fmla="*/ 12229 w 227515"/>
              <a:gd name="connsiteY5" fmla="*/ 109010 h 329005"/>
              <a:gd name="connsiteX6" fmla="*/ 0 w 227515"/>
              <a:gd name="connsiteY6" fmla="*/ 329005 h 329005"/>
              <a:gd name="connsiteX0" fmla="*/ 0 w 274598"/>
              <a:gd name="connsiteY0" fmla="*/ 329080 h 329080"/>
              <a:gd name="connsiteX1" fmla="*/ 188441 w 274598"/>
              <a:gd name="connsiteY1" fmla="*/ 299805 h 329080"/>
              <a:gd name="connsiteX2" fmla="*/ 149788 w 274598"/>
              <a:gd name="connsiteY2" fmla="*/ 196013 h 329080"/>
              <a:gd name="connsiteX3" fmla="*/ 272872 w 274598"/>
              <a:gd name="connsiteY3" fmla="*/ 89907 h 329080"/>
              <a:gd name="connsiteX4" fmla="*/ 207402 w 274598"/>
              <a:gd name="connsiteY4" fmla="*/ 122 h 329080"/>
              <a:gd name="connsiteX5" fmla="*/ 12229 w 274598"/>
              <a:gd name="connsiteY5" fmla="*/ 109085 h 329080"/>
              <a:gd name="connsiteX6" fmla="*/ 0 w 274598"/>
              <a:gd name="connsiteY6" fmla="*/ 329080 h 329080"/>
              <a:gd name="connsiteX0" fmla="*/ 0 w 294374"/>
              <a:gd name="connsiteY0" fmla="*/ 329151 h 329151"/>
              <a:gd name="connsiteX1" fmla="*/ 188441 w 294374"/>
              <a:gd name="connsiteY1" fmla="*/ 299876 h 329151"/>
              <a:gd name="connsiteX2" fmla="*/ 149788 w 294374"/>
              <a:gd name="connsiteY2" fmla="*/ 196084 h 329151"/>
              <a:gd name="connsiteX3" fmla="*/ 293149 w 294374"/>
              <a:gd name="connsiteY3" fmla="*/ 85629 h 329151"/>
              <a:gd name="connsiteX4" fmla="*/ 207402 w 294374"/>
              <a:gd name="connsiteY4" fmla="*/ 193 h 329151"/>
              <a:gd name="connsiteX5" fmla="*/ 12229 w 294374"/>
              <a:gd name="connsiteY5" fmla="*/ 109156 h 329151"/>
              <a:gd name="connsiteX6" fmla="*/ 0 w 294374"/>
              <a:gd name="connsiteY6" fmla="*/ 329151 h 329151"/>
              <a:gd name="connsiteX0" fmla="*/ 0 w 293261"/>
              <a:gd name="connsiteY0" fmla="*/ 311818 h 311818"/>
              <a:gd name="connsiteX1" fmla="*/ 188441 w 293261"/>
              <a:gd name="connsiteY1" fmla="*/ 282543 h 311818"/>
              <a:gd name="connsiteX2" fmla="*/ 149788 w 293261"/>
              <a:gd name="connsiteY2" fmla="*/ 178751 h 311818"/>
              <a:gd name="connsiteX3" fmla="*/ 293149 w 293261"/>
              <a:gd name="connsiteY3" fmla="*/ 68296 h 311818"/>
              <a:gd name="connsiteX4" fmla="*/ 170901 w 293261"/>
              <a:gd name="connsiteY4" fmla="*/ 255 h 311818"/>
              <a:gd name="connsiteX5" fmla="*/ 12229 w 293261"/>
              <a:gd name="connsiteY5" fmla="*/ 91823 h 311818"/>
              <a:gd name="connsiteX6" fmla="*/ 0 w 293261"/>
              <a:gd name="connsiteY6" fmla="*/ 311818 h 311818"/>
              <a:gd name="connsiteX0" fmla="*/ 0 w 293245"/>
              <a:gd name="connsiteY0" fmla="*/ 315199 h 315199"/>
              <a:gd name="connsiteX1" fmla="*/ 188441 w 293245"/>
              <a:gd name="connsiteY1" fmla="*/ 285924 h 315199"/>
              <a:gd name="connsiteX2" fmla="*/ 149788 w 293245"/>
              <a:gd name="connsiteY2" fmla="*/ 182132 h 315199"/>
              <a:gd name="connsiteX3" fmla="*/ 293149 w 293245"/>
              <a:gd name="connsiteY3" fmla="*/ 71677 h 315199"/>
              <a:gd name="connsiteX4" fmla="*/ 170901 w 293245"/>
              <a:gd name="connsiteY4" fmla="*/ 3636 h 315199"/>
              <a:gd name="connsiteX5" fmla="*/ 12229 w 293245"/>
              <a:gd name="connsiteY5" fmla="*/ 95204 h 315199"/>
              <a:gd name="connsiteX6" fmla="*/ 0 w 293245"/>
              <a:gd name="connsiteY6" fmla="*/ 315199 h 315199"/>
              <a:gd name="connsiteX0" fmla="*/ 0 w 293925"/>
              <a:gd name="connsiteY0" fmla="*/ 315199 h 315199"/>
              <a:gd name="connsiteX1" fmla="*/ 188441 w 293925"/>
              <a:gd name="connsiteY1" fmla="*/ 285924 h 315199"/>
              <a:gd name="connsiteX2" fmla="*/ 149788 w 293925"/>
              <a:gd name="connsiteY2" fmla="*/ 182132 h 315199"/>
              <a:gd name="connsiteX3" fmla="*/ 293149 w 293925"/>
              <a:gd name="connsiteY3" fmla="*/ 71677 h 315199"/>
              <a:gd name="connsiteX4" fmla="*/ 201994 w 293925"/>
              <a:gd name="connsiteY4" fmla="*/ 3636 h 315199"/>
              <a:gd name="connsiteX5" fmla="*/ 12229 w 293925"/>
              <a:gd name="connsiteY5" fmla="*/ 95204 h 315199"/>
              <a:gd name="connsiteX6" fmla="*/ 0 w 293925"/>
              <a:gd name="connsiteY6" fmla="*/ 315199 h 315199"/>
              <a:gd name="connsiteX0" fmla="*/ 0 w 294562"/>
              <a:gd name="connsiteY0" fmla="*/ 271976 h 271976"/>
              <a:gd name="connsiteX1" fmla="*/ 188441 w 294562"/>
              <a:gd name="connsiteY1" fmla="*/ 242701 h 271976"/>
              <a:gd name="connsiteX2" fmla="*/ 149788 w 294562"/>
              <a:gd name="connsiteY2" fmla="*/ 138909 h 271976"/>
              <a:gd name="connsiteX3" fmla="*/ 293149 w 294562"/>
              <a:gd name="connsiteY3" fmla="*/ 28454 h 271976"/>
              <a:gd name="connsiteX4" fmla="*/ 215512 w 294562"/>
              <a:gd name="connsiteY4" fmla="*/ 5641 h 271976"/>
              <a:gd name="connsiteX5" fmla="*/ 12229 w 294562"/>
              <a:gd name="connsiteY5" fmla="*/ 51981 h 271976"/>
              <a:gd name="connsiteX6" fmla="*/ 0 w 294562"/>
              <a:gd name="connsiteY6" fmla="*/ 271976 h 271976"/>
              <a:gd name="connsiteX0" fmla="*/ 0 w 293526"/>
              <a:gd name="connsiteY0" fmla="*/ 327907 h 327907"/>
              <a:gd name="connsiteX1" fmla="*/ 188441 w 293526"/>
              <a:gd name="connsiteY1" fmla="*/ 298632 h 327907"/>
              <a:gd name="connsiteX2" fmla="*/ 149788 w 293526"/>
              <a:gd name="connsiteY2" fmla="*/ 194840 h 327907"/>
              <a:gd name="connsiteX3" fmla="*/ 293149 w 293526"/>
              <a:gd name="connsiteY3" fmla="*/ 84385 h 327907"/>
              <a:gd name="connsiteX4" fmla="*/ 188475 w 293526"/>
              <a:gd name="connsiteY4" fmla="*/ 3298 h 327907"/>
              <a:gd name="connsiteX5" fmla="*/ 12229 w 293526"/>
              <a:gd name="connsiteY5" fmla="*/ 107912 h 327907"/>
              <a:gd name="connsiteX6" fmla="*/ 0 w 293526"/>
              <a:gd name="connsiteY6" fmla="*/ 327907 h 327907"/>
              <a:gd name="connsiteX0" fmla="*/ 0 w 293498"/>
              <a:gd name="connsiteY0" fmla="*/ 333025 h 333025"/>
              <a:gd name="connsiteX1" fmla="*/ 188441 w 293498"/>
              <a:gd name="connsiteY1" fmla="*/ 303750 h 333025"/>
              <a:gd name="connsiteX2" fmla="*/ 149788 w 293498"/>
              <a:gd name="connsiteY2" fmla="*/ 199958 h 333025"/>
              <a:gd name="connsiteX3" fmla="*/ 293149 w 293498"/>
              <a:gd name="connsiteY3" fmla="*/ 89503 h 333025"/>
              <a:gd name="connsiteX4" fmla="*/ 188475 w 293498"/>
              <a:gd name="connsiteY4" fmla="*/ 8416 h 333025"/>
              <a:gd name="connsiteX5" fmla="*/ 12229 w 293498"/>
              <a:gd name="connsiteY5" fmla="*/ 113030 h 333025"/>
              <a:gd name="connsiteX6" fmla="*/ 0 w 293498"/>
              <a:gd name="connsiteY6" fmla="*/ 333025 h 333025"/>
              <a:gd name="connsiteX0" fmla="*/ 0 w 293597"/>
              <a:gd name="connsiteY0" fmla="*/ 324815 h 324815"/>
              <a:gd name="connsiteX1" fmla="*/ 188441 w 293597"/>
              <a:gd name="connsiteY1" fmla="*/ 295540 h 324815"/>
              <a:gd name="connsiteX2" fmla="*/ 149788 w 293597"/>
              <a:gd name="connsiteY2" fmla="*/ 191748 h 324815"/>
              <a:gd name="connsiteX3" fmla="*/ 293149 w 293597"/>
              <a:gd name="connsiteY3" fmla="*/ 81293 h 324815"/>
              <a:gd name="connsiteX4" fmla="*/ 188475 w 293597"/>
              <a:gd name="connsiteY4" fmla="*/ 206 h 324815"/>
              <a:gd name="connsiteX5" fmla="*/ 12228 w 293597"/>
              <a:gd name="connsiteY5" fmla="*/ 104820 h 324815"/>
              <a:gd name="connsiteX6" fmla="*/ 0 w 293597"/>
              <a:gd name="connsiteY6" fmla="*/ 324815 h 324815"/>
              <a:gd name="connsiteX0" fmla="*/ 0 w 293598"/>
              <a:gd name="connsiteY0" fmla="*/ 324815 h 324815"/>
              <a:gd name="connsiteX1" fmla="*/ 188441 w 293598"/>
              <a:gd name="connsiteY1" fmla="*/ 295540 h 324815"/>
              <a:gd name="connsiteX2" fmla="*/ 149788 w 293598"/>
              <a:gd name="connsiteY2" fmla="*/ 191748 h 324815"/>
              <a:gd name="connsiteX3" fmla="*/ 293149 w 293598"/>
              <a:gd name="connsiteY3" fmla="*/ 81293 h 324815"/>
              <a:gd name="connsiteX4" fmla="*/ 188475 w 293598"/>
              <a:gd name="connsiteY4" fmla="*/ 206 h 324815"/>
              <a:gd name="connsiteX5" fmla="*/ 12228 w 293598"/>
              <a:gd name="connsiteY5" fmla="*/ 104820 h 324815"/>
              <a:gd name="connsiteX6" fmla="*/ 0 w 293598"/>
              <a:gd name="connsiteY6" fmla="*/ 324815 h 324815"/>
              <a:gd name="connsiteX0" fmla="*/ 0 w 293514"/>
              <a:gd name="connsiteY0" fmla="*/ 327002 h 327002"/>
              <a:gd name="connsiteX1" fmla="*/ 188441 w 293514"/>
              <a:gd name="connsiteY1" fmla="*/ 297727 h 327002"/>
              <a:gd name="connsiteX2" fmla="*/ 149788 w 293514"/>
              <a:gd name="connsiteY2" fmla="*/ 193935 h 327002"/>
              <a:gd name="connsiteX3" fmla="*/ 293149 w 293514"/>
              <a:gd name="connsiteY3" fmla="*/ 83480 h 327002"/>
              <a:gd name="connsiteX4" fmla="*/ 188475 w 293514"/>
              <a:gd name="connsiteY4" fmla="*/ 2393 h 327002"/>
              <a:gd name="connsiteX5" fmla="*/ 12228 w 293514"/>
              <a:gd name="connsiteY5" fmla="*/ 107007 h 327002"/>
              <a:gd name="connsiteX6" fmla="*/ 0 w 293514"/>
              <a:gd name="connsiteY6" fmla="*/ 327002 h 327002"/>
              <a:gd name="connsiteX0" fmla="*/ 0 w 296406"/>
              <a:gd name="connsiteY0" fmla="*/ 327002 h 327002"/>
              <a:gd name="connsiteX1" fmla="*/ 188441 w 296406"/>
              <a:gd name="connsiteY1" fmla="*/ 297727 h 327002"/>
              <a:gd name="connsiteX2" fmla="*/ 149788 w 296406"/>
              <a:gd name="connsiteY2" fmla="*/ 193935 h 327002"/>
              <a:gd name="connsiteX3" fmla="*/ 293149 w 296406"/>
              <a:gd name="connsiteY3" fmla="*/ 83480 h 327002"/>
              <a:gd name="connsiteX4" fmla="*/ 188475 w 296406"/>
              <a:gd name="connsiteY4" fmla="*/ 2393 h 327002"/>
              <a:gd name="connsiteX5" fmla="*/ 12228 w 296406"/>
              <a:gd name="connsiteY5" fmla="*/ 107007 h 327002"/>
              <a:gd name="connsiteX6" fmla="*/ 0 w 296406"/>
              <a:gd name="connsiteY6" fmla="*/ 327002 h 32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6406" h="327002">
                <a:moveTo>
                  <a:pt x="0" y="327002"/>
                </a:moveTo>
                <a:cubicBezTo>
                  <a:pt x="148907" y="301602"/>
                  <a:pt x="163476" y="319905"/>
                  <a:pt x="188441" y="297727"/>
                </a:cubicBezTo>
                <a:cubicBezTo>
                  <a:pt x="213406" y="275549"/>
                  <a:pt x="132337" y="229643"/>
                  <a:pt x="149788" y="193935"/>
                </a:cubicBezTo>
                <a:cubicBezTo>
                  <a:pt x="167239" y="158227"/>
                  <a:pt x="320496" y="117143"/>
                  <a:pt x="293149" y="83480"/>
                </a:cubicBezTo>
                <a:cubicBezTo>
                  <a:pt x="265802" y="49817"/>
                  <a:pt x="219073" y="21956"/>
                  <a:pt x="188475" y="2393"/>
                </a:cubicBezTo>
                <a:cubicBezTo>
                  <a:pt x="157877" y="-17170"/>
                  <a:pt x="175662" y="89089"/>
                  <a:pt x="12228" y="107007"/>
                </a:cubicBezTo>
                <a:cubicBezTo>
                  <a:pt x="11275" y="151457"/>
                  <a:pt x="5715" y="273027"/>
                  <a:pt x="0" y="32700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175">
            <a:solidFill>
              <a:srgbClr val="CCAC94"/>
            </a:solidFill>
          </a:ln>
          <a:scene3d>
            <a:camera prst="orthographicFront">
              <a:rot lat="21599992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AC418117-E8B2-45A9-883B-58D35356BA3B}"/>
              </a:ext>
            </a:extLst>
          </p:cNvPr>
          <p:cNvSpPr/>
          <p:nvPr/>
        </p:nvSpPr>
        <p:spPr>
          <a:xfrm>
            <a:off x="8705181" y="4053191"/>
            <a:ext cx="219075" cy="344571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0926" h="314646">
                <a:moveTo>
                  <a:pt x="34" y="305475"/>
                </a:moveTo>
                <a:cubicBezTo>
                  <a:pt x="22735" y="317209"/>
                  <a:pt x="155749" y="320149"/>
                  <a:pt x="184969" y="299398"/>
                </a:cubicBezTo>
                <a:cubicBezTo>
                  <a:pt x="214189" y="278647"/>
                  <a:pt x="154996" y="204384"/>
                  <a:pt x="175353" y="180968"/>
                </a:cubicBezTo>
                <a:cubicBezTo>
                  <a:pt x="195710" y="157552"/>
                  <a:pt x="284994" y="207004"/>
                  <a:pt x="307110" y="158900"/>
                </a:cubicBezTo>
                <a:cubicBezTo>
                  <a:pt x="329226" y="110796"/>
                  <a:pt x="248962" y="117140"/>
                  <a:pt x="226942" y="90657"/>
                </a:cubicBezTo>
                <a:cubicBezTo>
                  <a:pt x="204922" y="64174"/>
                  <a:pt x="277688" y="577"/>
                  <a:pt x="174991" y="4"/>
                </a:cubicBezTo>
                <a:cubicBezTo>
                  <a:pt x="72294" y="-569"/>
                  <a:pt x="118917" y="77130"/>
                  <a:pt x="95" y="76783"/>
                </a:cubicBezTo>
                <a:cubicBezTo>
                  <a:pt x="-858" y="121233"/>
                  <a:pt x="5749" y="251500"/>
                  <a:pt x="34" y="30547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175">
            <a:solidFill>
              <a:srgbClr val="CCAC94"/>
            </a:solidFill>
          </a:ln>
          <a:scene3d>
            <a:camera prst="orthographicFront">
              <a:rot lat="21599992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Freeform: Shape 197">
            <a:extLst>
              <a:ext uri="{FF2B5EF4-FFF2-40B4-BE49-F238E27FC236}">
                <a16:creationId xmlns:a16="http://schemas.microsoft.com/office/drawing/2014/main" id="{D9EBC467-EC4C-440E-9301-80EA5735BD87}"/>
              </a:ext>
            </a:extLst>
          </p:cNvPr>
          <p:cNvSpPr/>
          <p:nvPr/>
        </p:nvSpPr>
        <p:spPr>
          <a:xfrm>
            <a:off x="8690918" y="3855575"/>
            <a:ext cx="233882" cy="270148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1941" h="318971">
                <a:moveTo>
                  <a:pt x="0" y="318971"/>
                </a:moveTo>
                <a:cubicBezTo>
                  <a:pt x="49738" y="299215"/>
                  <a:pt x="172614" y="322398"/>
                  <a:pt x="205213" y="299398"/>
                </a:cubicBezTo>
                <a:cubicBezTo>
                  <a:pt x="237812" y="276398"/>
                  <a:pt x="175240" y="206071"/>
                  <a:pt x="195597" y="180968"/>
                </a:cubicBezTo>
                <a:cubicBezTo>
                  <a:pt x="215954" y="155865"/>
                  <a:pt x="302534" y="217127"/>
                  <a:pt x="327354" y="148779"/>
                </a:cubicBezTo>
                <a:cubicBezTo>
                  <a:pt x="352174" y="80431"/>
                  <a:pt x="269206" y="115453"/>
                  <a:pt x="247186" y="90657"/>
                </a:cubicBezTo>
                <a:cubicBezTo>
                  <a:pt x="225166" y="65861"/>
                  <a:pt x="297932" y="577"/>
                  <a:pt x="195235" y="4"/>
                </a:cubicBezTo>
                <a:cubicBezTo>
                  <a:pt x="92538" y="-569"/>
                  <a:pt x="139161" y="77130"/>
                  <a:pt x="20339" y="76783"/>
                </a:cubicBezTo>
                <a:cubicBezTo>
                  <a:pt x="19386" y="121233"/>
                  <a:pt x="5715" y="264996"/>
                  <a:pt x="0" y="31897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175">
            <a:solidFill>
              <a:srgbClr val="CCAC94"/>
            </a:solidFill>
          </a:ln>
          <a:scene3d>
            <a:camera prst="orthographicFront">
              <a:rot lat="21599992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168D6065-AA4C-44C8-B12E-628E0D5DB024}"/>
              </a:ext>
            </a:extLst>
          </p:cNvPr>
          <p:cNvSpPr/>
          <p:nvPr/>
        </p:nvSpPr>
        <p:spPr>
          <a:xfrm>
            <a:off x="8692821" y="3636484"/>
            <a:ext cx="261035" cy="283552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  <a:gd name="connsiteX0" fmla="*/ 0 w 326340"/>
              <a:gd name="connsiteY0" fmla="*/ 318971 h 318971"/>
              <a:gd name="connsiteX1" fmla="*/ 205213 w 326340"/>
              <a:gd name="connsiteY1" fmla="*/ 299398 h 318971"/>
              <a:gd name="connsiteX2" fmla="*/ 195597 w 326340"/>
              <a:gd name="connsiteY2" fmla="*/ 180968 h 318971"/>
              <a:gd name="connsiteX3" fmla="*/ 321523 w 326340"/>
              <a:gd name="connsiteY3" fmla="*/ 103793 h 318971"/>
              <a:gd name="connsiteX4" fmla="*/ 247186 w 326340"/>
              <a:gd name="connsiteY4" fmla="*/ 90657 h 318971"/>
              <a:gd name="connsiteX5" fmla="*/ 195235 w 326340"/>
              <a:gd name="connsiteY5" fmla="*/ 4 h 318971"/>
              <a:gd name="connsiteX6" fmla="*/ 20339 w 326340"/>
              <a:gd name="connsiteY6" fmla="*/ 76783 h 318971"/>
              <a:gd name="connsiteX7" fmla="*/ 0 w 326340"/>
              <a:gd name="connsiteY7" fmla="*/ 318971 h 318971"/>
              <a:gd name="connsiteX0" fmla="*/ 0 w 322126"/>
              <a:gd name="connsiteY0" fmla="*/ 319052 h 319052"/>
              <a:gd name="connsiteX1" fmla="*/ 205213 w 322126"/>
              <a:gd name="connsiteY1" fmla="*/ 299479 h 319052"/>
              <a:gd name="connsiteX2" fmla="*/ 195597 w 322126"/>
              <a:gd name="connsiteY2" fmla="*/ 181049 h 319052"/>
              <a:gd name="connsiteX3" fmla="*/ 321523 w 322126"/>
              <a:gd name="connsiteY3" fmla="*/ 103874 h 319052"/>
              <a:gd name="connsiteX4" fmla="*/ 241355 w 322126"/>
              <a:gd name="connsiteY4" fmla="*/ 62622 h 319052"/>
              <a:gd name="connsiteX5" fmla="*/ 195235 w 322126"/>
              <a:gd name="connsiteY5" fmla="*/ 85 h 319052"/>
              <a:gd name="connsiteX6" fmla="*/ 20339 w 322126"/>
              <a:gd name="connsiteY6" fmla="*/ 76864 h 319052"/>
              <a:gd name="connsiteX7" fmla="*/ 0 w 322126"/>
              <a:gd name="connsiteY7" fmla="*/ 319052 h 319052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00"/>
              <a:gd name="connsiteY0" fmla="*/ 330286 h 330286"/>
              <a:gd name="connsiteX1" fmla="*/ 205213 w 322200"/>
              <a:gd name="connsiteY1" fmla="*/ 310713 h 330286"/>
              <a:gd name="connsiteX2" fmla="*/ 195597 w 322200"/>
              <a:gd name="connsiteY2" fmla="*/ 192283 h 330286"/>
              <a:gd name="connsiteX3" fmla="*/ 321523 w 322200"/>
              <a:gd name="connsiteY3" fmla="*/ 115108 h 330286"/>
              <a:gd name="connsiteX4" fmla="*/ 241355 w 322200"/>
              <a:gd name="connsiteY4" fmla="*/ 73856 h 330286"/>
              <a:gd name="connsiteX5" fmla="*/ 147428 w 322200"/>
              <a:gd name="connsiteY5" fmla="*/ 72 h 330286"/>
              <a:gd name="connsiteX6" fmla="*/ 20339 w 322200"/>
              <a:gd name="connsiteY6" fmla="*/ 88098 h 330286"/>
              <a:gd name="connsiteX7" fmla="*/ 0 w 322200"/>
              <a:gd name="connsiteY7" fmla="*/ 330286 h 330286"/>
              <a:gd name="connsiteX0" fmla="*/ 0 w 322199"/>
              <a:gd name="connsiteY0" fmla="*/ 330298 h 330298"/>
              <a:gd name="connsiteX1" fmla="*/ 205213 w 322199"/>
              <a:gd name="connsiteY1" fmla="*/ 310725 h 330298"/>
              <a:gd name="connsiteX2" fmla="*/ 195597 w 322199"/>
              <a:gd name="connsiteY2" fmla="*/ 192295 h 330298"/>
              <a:gd name="connsiteX3" fmla="*/ 321523 w 322199"/>
              <a:gd name="connsiteY3" fmla="*/ 115120 h 330298"/>
              <a:gd name="connsiteX4" fmla="*/ 241355 w 322199"/>
              <a:gd name="connsiteY4" fmla="*/ 73868 h 330298"/>
              <a:gd name="connsiteX5" fmla="*/ 147428 w 322199"/>
              <a:gd name="connsiteY5" fmla="*/ 84 h 330298"/>
              <a:gd name="connsiteX6" fmla="*/ 20339 w 322199"/>
              <a:gd name="connsiteY6" fmla="*/ 88110 h 330298"/>
              <a:gd name="connsiteX7" fmla="*/ 0 w 322199"/>
              <a:gd name="connsiteY7" fmla="*/ 330298 h 330298"/>
              <a:gd name="connsiteX0" fmla="*/ 0 w 321630"/>
              <a:gd name="connsiteY0" fmla="*/ 330298 h 330298"/>
              <a:gd name="connsiteX1" fmla="*/ 205213 w 321630"/>
              <a:gd name="connsiteY1" fmla="*/ 310725 h 330298"/>
              <a:gd name="connsiteX2" fmla="*/ 195597 w 321630"/>
              <a:gd name="connsiteY2" fmla="*/ 192295 h 330298"/>
              <a:gd name="connsiteX3" fmla="*/ 321523 w 321630"/>
              <a:gd name="connsiteY3" fmla="*/ 115120 h 330298"/>
              <a:gd name="connsiteX4" fmla="*/ 241355 w 321630"/>
              <a:gd name="connsiteY4" fmla="*/ 73868 h 330298"/>
              <a:gd name="connsiteX5" fmla="*/ 147428 w 321630"/>
              <a:gd name="connsiteY5" fmla="*/ 84 h 330298"/>
              <a:gd name="connsiteX6" fmla="*/ 20339 w 321630"/>
              <a:gd name="connsiteY6" fmla="*/ 88110 h 330298"/>
              <a:gd name="connsiteX7" fmla="*/ 0 w 321630"/>
              <a:gd name="connsiteY7" fmla="*/ 330298 h 330298"/>
              <a:gd name="connsiteX0" fmla="*/ 0 w 321782"/>
              <a:gd name="connsiteY0" fmla="*/ 330298 h 330298"/>
              <a:gd name="connsiteX1" fmla="*/ 205213 w 321782"/>
              <a:gd name="connsiteY1" fmla="*/ 310725 h 330298"/>
              <a:gd name="connsiteX2" fmla="*/ 195597 w 321782"/>
              <a:gd name="connsiteY2" fmla="*/ 192295 h 330298"/>
              <a:gd name="connsiteX3" fmla="*/ 321523 w 321782"/>
              <a:gd name="connsiteY3" fmla="*/ 115120 h 330298"/>
              <a:gd name="connsiteX4" fmla="*/ 241355 w 321782"/>
              <a:gd name="connsiteY4" fmla="*/ 73868 h 330298"/>
              <a:gd name="connsiteX5" fmla="*/ 147428 w 321782"/>
              <a:gd name="connsiteY5" fmla="*/ 84 h 330298"/>
              <a:gd name="connsiteX6" fmla="*/ 20339 w 321782"/>
              <a:gd name="connsiteY6" fmla="*/ 88110 h 330298"/>
              <a:gd name="connsiteX7" fmla="*/ 0 w 321782"/>
              <a:gd name="connsiteY7" fmla="*/ 330298 h 330298"/>
              <a:gd name="connsiteX0" fmla="*/ 0 w 322051"/>
              <a:gd name="connsiteY0" fmla="*/ 330298 h 330298"/>
              <a:gd name="connsiteX1" fmla="*/ 205213 w 322051"/>
              <a:gd name="connsiteY1" fmla="*/ 310725 h 330298"/>
              <a:gd name="connsiteX2" fmla="*/ 201428 w 322051"/>
              <a:gd name="connsiteY2" fmla="*/ 186672 h 330298"/>
              <a:gd name="connsiteX3" fmla="*/ 321523 w 322051"/>
              <a:gd name="connsiteY3" fmla="*/ 115120 h 330298"/>
              <a:gd name="connsiteX4" fmla="*/ 241355 w 322051"/>
              <a:gd name="connsiteY4" fmla="*/ 73868 h 330298"/>
              <a:gd name="connsiteX5" fmla="*/ 147428 w 322051"/>
              <a:gd name="connsiteY5" fmla="*/ 84 h 330298"/>
              <a:gd name="connsiteX6" fmla="*/ 20339 w 322051"/>
              <a:gd name="connsiteY6" fmla="*/ 88110 h 330298"/>
              <a:gd name="connsiteX7" fmla="*/ 0 w 322051"/>
              <a:gd name="connsiteY7" fmla="*/ 330298 h 330298"/>
              <a:gd name="connsiteX0" fmla="*/ 0 w 321695"/>
              <a:gd name="connsiteY0" fmla="*/ 330298 h 330298"/>
              <a:gd name="connsiteX1" fmla="*/ 205213 w 321695"/>
              <a:gd name="connsiteY1" fmla="*/ 310725 h 330298"/>
              <a:gd name="connsiteX2" fmla="*/ 201428 w 321695"/>
              <a:gd name="connsiteY2" fmla="*/ 186672 h 330298"/>
              <a:gd name="connsiteX3" fmla="*/ 321523 w 321695"/>
              <a:gd name="connsiteY3" fmla="*/ 115120 h 330298"/>
              <a:gd name="connsiteX4" fmla="*/ 241355 w 321695"/>
              <a:gd name="connsiteY4" fmla="*/ 73868 h 330298"/>
              <a:gd name="connsiteX5" fmla="*/ 147428 w 321695"/>
              <a:gd name="connsiteY5" fmla="*/ 84 h 330298"/>
              <a:gd name="connsiteX6" fmla="*/ 20339 w 321695"/>
              <a:gd name="connsiteY6" fmla="*/ 88110 h 330298"/>
              <a:gd name="connsiteX7" fmla="*/ 0 w 321695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19547"/>
              <a:gd name="connsiteY0" fmla="*/ 334797 h 334797"/>
              <a:gd name="connsiteX1" fmla="*/ 202881 w 319547"/>
              <a:gd name="connsiteY1" fmla="*/ 310725 h 334797"/>
              <a:gd name="connsiteX2" fmla="*/ 199096 w 319547"/>
              <a:gd name="connsiteY2" fmla="*/ 186672 h 334797"/>
              <a:gd name="connsiteX3" fmla="*/ 319191 w 319547"/>
              <a:gd name="connsiteY3" fmla="*/ 115120 h 334797"/>
              <a:gd name="connsiteX4" fmla="*/ 239023 w 319547"/>
              <a:gd name="connsiteY4" fmla="*/ 73868 h 334797"/>
              <a:gd name="connsiteX5" fmla="*/ 145096 w 319547"/>
              <a:gd name="connsiteY5" fmla="*/ 84 h 334797"/>
              <a:gd name="connsiteX6" fmla="*/ 18007 w 319547"/>
              <a:gd name="connsiteY6" fmla="*/ 88110 h 334797"/>
              <a:gd name="connsiteX7" fmla="*/ 0 w 319547"/>
              <a:gd name="connsiteY7" fmla="*/ 334797 h 334797"/>
              <a:gd name="connsiteX0" fmla="*/ 0 w 319564"/>
              <a:gd name="connsiteY0" fmla="*/ 334797 h 334797"/>
              <a:gd name="connsiteX1" fmla="*/ 171398 w 319564"/>
              <a:gd name="connsiteY1" fmla="*/ 310726 h 334797"/>
              <a:gd name="connsiteX2" fmla="*/ 199096 w 319564"/>
              <a:gd name="connsiteY2" fmla="*/ 186672 h 334797"/>
              <a:gd name="connsiteX3" fmla="*/ 319191 w 319564"/>
              <a:gd name="connsiteY3" fmla="*/ 115120 h 334797"/>
              <a:gd name="connsiteX4" fmla="*/ 239023 w 319564"/>
              <a:gd name="connsiteY4" fmla="*/ 73868 h 334797"/>
              <a:gd name="connsiteX5" fmla="*/ 145096 w 319564"/>
              <a:gd name="connsiteY5" fmla="*/ 84 h 334797"/>
              <a:gd name="connsiteX6" fmla="*/ 18007 w 319564"/>
              <a:gd name="connsiteY6" fmla="*/ 88110 h 334797"/>
              <a:gd name="connsiteX7" fmla="*/ 0 w 319564"/>
              <a:gd name="connsiteY7" fmla="*/ 334797 h 334797"/>
              <a:gd name="connsiteX0" fmla="*/ 0 w 319553"/>
              <a:gd name="connsiteY0" fmla="*/ 334797 h 334797"/>
              <a:gd name="connsiteX1" fmla="*/ 191221 w 319553"/>
              <a:gd name="connsiteY1" fmla="*/ 305103 h 334797"/>
              <a:gd name="connsiteX2" fmla="*/ 199096 w 319553"/>
              <a:gd name="connsiteY2" fmla="*/ 186672 h 334797"/>
              <a:gd name="connsiteX3" fmla="*/ 319191 w 319553"/>
              <a:gd name="connsiteY3" fmla="*/ 115120 h 334797"/>
              <a:gd name="connsiteX4" fmla="*/ 239023 w 319553"/>
              <a:gd name="connsiteY4" fmla="*/ 73868 h 334797"/>
              <a:gd name="connsiteX5" fmla="*/ 145096 w 319553"/>
              <a:gd name="connsiteY5" fmla="*/ 84 h 334797"/>
              <a:gd name="connsiteX6" fmla="*/ 18007 w 319553"/>
              <a:gd name="connsiteY6" fmla="*/ 88110 h 334797"/>
              <a:gd name="connsiteX7" fmla="*/ 0 w 319553"/>
              <a:gd name="connsiteY7" fmla="*/ 334797 h 334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553" h="334797">
                <a:moveTo>
                  <a:pt x="0" y="334797"/>
                </a:moveTo>
                <a:cubicBezTo>
                  <a:pt x="102210" y="266681"/>
                  <a:pt x="158038" y="329790"/>
                  <a:pt x="191221" y="305103"/>
                </a:cubicBezTo>
                <a:cubicBezTo>
                  <a:pt x="224404" y="280416"/>
                  <a:pt x="177768" y="218336"/>
                  <a:pt x="199096" y="186672"/>
                </a:cubicBezTo>
                <a:cubicBezTo>
                  <a:pt x="220424" y="155008"/>
                  <a:pt x="326529" y="202525"/>
                  <a:pt x="319191" y="115120"/>
                </a:cubicBezTo>
                <a:cubicBezTo>
                  <a:pt x="311853" y="27715"/>
                  <a:pt x="268039" y="93041"/>
                  <a:pt x="239023" y="73868"/>
                </a:cubicBezTo>
                <a:cubicBezTo>
                  <a:pt x="210007" y="54695"/>
                  <a:pt x="202919" y="3332"/>
                  <a:pt x="145096" y="84"/>
                </a:cubicBezTo>
                <a:cubicBezTo>
                  <a:pt x="87273" y="-3164"/>
                  <a:pt x="136829" y="88457"/>
                  <a:pt x="18007" y="88110"/>
                </a:cubicBezTo>
                <a:cubicBezTo>
                  <a:pt x="17054" y="132560"/>
                  <a:pt x="5715" y="280822"/>
                  <a:pt x="0" y="33479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175">
            <a:solidFill>
              <a:srgbClr val="CCAC94"/>
            </a:solidFill>
          </a:ln>
          <a:scene3d>
            <a:camera prst="orthographicFront">
              <a:rot lat="21599992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Freeform: Shape 199">
            <a:extLst>
              <a:ext uri="{FF2B5EF4-FFF2-40B4-BE49-F238E27FC236}">
                <a16:creationId xmlns:a16="http://schemas.microsoft.com/office/drawing/2014/main" id="{6FA0D6C2-5840-4E28-89BF-09C14537A265}"/>
              </a:ext>
            </a:extLst>
          </p:cNvPr>
          <p:cNvSpPr/>
          <p:nvPr/>
        </p:nvSpPr>
        <p:spPr>
          <a:xfrm>
            <a:off x="8692821" y="3439915"/>
            <a:ext cx="245308" cy="279727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  <a:gd name="connsiteX0" fmla="*/ 0 w 326340"/>
              <a:gd name="connsiteY0" fmla="*/ 318971 h 318971"/>
              <a:gd name="connsiteX1" fmla="*/ 205213 w 326340"/>
              <a:gd name="connsiteY1" fmla="*/ 299398 h 318971"/>
              <a:gd name="connsiteX2" fmla="*/ 195597 w 326340"/>
              <a:gd name="connsiteY2" fmla="*/ 180968 h 318971"/>
              <a:gd name="connsiteX3" fmla="*/ 321523 w 326340"/>
              <a:gd name="connsiteY3" fmla="*/ 103793 h 318971"/>
              <a:gd name="connsiteX4" fmla="*/ 247186 w 326340"/>
              <a:gd name="connsiteY4" fmla="*/ 90657 h 318971"/>
              <a:gd name="connsiteX5" fmla="*/ 195235 w 326340"/>
              <a:gd name="connsiteY5" fmla="*/ 4 h 318971"/>
              <a:gd name="connsiteX6" fmla="*/ 20339 w 326340"/>
              <a:gd name="connsiteY6" fmla="*/ 76783 h 318971"/>
              <a:gd name="connsiteX7" fmla="*/ 0 w 326340"/>
              <a:gd name="connsiteY7" fmla="*/ 318971 h 318971"/>
              <a:gd name="connsiteX0" fmla="*/ 0 w 322126"/>
              <a:gd name="connsiteY0" fmla="*/ 319052 h 319052"/>
              <a:gd name="connsiteX1" fmla="*/ 205213 w 322126"/>
              <a:gd name="connsiteY1" fmla="*/ 299479 h 319052"/>
              <a:gd name="connsiteX2" fmla="*/ 195597 w 322126"/>
              <a:gd name="connsiteY2" fmla="*/ 181049 h 319052"/>
              <a:gd name="connsiteX3" fmla="*/ 321523 w 322126"/>
              <a:gd name="connsiteY3" fmla="*/ 103874 h 319052"/>
              <a:gd name="connsiteX4" fmla="*/ 241355 w 322126"/>
              <a:gd name="connsiteY4" fmla="*/ 62622 h 319052"/>
              <a:gd name="connsiteX5" fmla="*/ 195235 w 322126"/>
              <a:gd name="connsiteY5" fmla="*/ 85 h 319052"/>
              <a:gd name="connsiteX6" fmla="*/ 20339 w 322126"/>
              <a:gd name="connsiteY6" fmla="*/ 76864 h 319052"/>
              <a:gd name="connsiteX7" fmla="*/ 0 w 322126"/>
              <a:gd name="connsiteY7" fmla="*/ 319052 h 319052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00"/>
              <a:gd name="connsiteY0" fmla="*/ 330286 h 330286"/>
              <a:gd name="connsiteX1" fmla="*/ 205213 w 322200"/>
              <a:gd name="connsiteY1" fmla="*/ 310713 h 330286"/>
              <a:gd name="connsiteX2" fmla="*/ 195597 w 322200"/>
              <a:gd name="connsiteY2" fmla="*/ 192283 h 330286"/>
              <a:gd name="connsiteX3" fmla="*/ 321523 w 322200"/>
              <a:gd name="connsiteY3" fmla="*/ 115108 h 330286"/>
              <a:gd name="connsiteX4" fmla="*/ 241355 w 322200"/>
              <a:gd name="connsiteY4" fmla="*/ 73856 h 330286"/>
              <a:gd name="connsiteX5" fmla="*/ 147428 w 322200"/>
              <a:gd name="connsiteY5" fmla="*/ 72 h 330286"/>
              <a:gd name="connsiteX6" fmla="*/ 20339 w 322200"/>
              <a:gd name="connsiteY6" fmla="*/ 88098 h 330286"/>
              <a:gd name="connsiteX7" fmla="*/ 0 w 322200"/>
              <a:gd name="connsiteY7" fmla="*/ 330286 h 330286"/>
              <a:gd name="connsiteX0" fmla="*/ 0 w 322199"/>
              <a:gd name="connsiteY0" fmla="*/ 330298 h 330298"/>
              <a:gd name="connsiteX1" fmla="*/ 205213 w 322199"/>
              <a:gd name="connsiteY1" fmla="*/ 310725 h 330298"/>
              <a:gd name="connsiteX2" fmla="*/ 195597 w 322199"/>
              <a:gd name="connsiteY2" fmla="*/ 192295 h 330298"/>
              <a:gd name="connsiteX3" fmla="*/ 321523 w 322199"/>
              <a:gd name="connsiteY3" fmla="*/ 115120 h 330298"/>
              <a:gd name="connsiteX4" fmla="*/ 241355 w 322199"/>
              <a:gd name="connsiteY4" fmla="*/ 73868 h 330298"/>
              <a:gd name="connsiteX5" fmla="*/ 147428 w 322199"/>
              <a:gd name="connsiteY5" fmla="*/ 84 h 330298"/>
              <a:gd name="connsiteX6" fmla="*/ 20339 w 322199"/>
              <a:gd name="connsiteY6" fmla="*/ 88110 h 330298"/>
              <a:gd name="connsiteX7" fmla="*/ 0 w 322199"/>
              <a:gd name="connsiteY7" fmla="*/ 330298 h 330298"/>
              <a:gd name="connsiteX0" fmla="*/ 0 w 321630"/>
              <a:gd name="connsiteY0" fmla="*/ 330298 h 330298"/>
              <a:gd name="connsiteX1" fmla="*/ 205213 w 321630"/>
              <a:gd name="connsiteY1" fmla="*/ 310725 h 330298"/>
              <a:gd name="connsiteX2" fmla="*/ 195597 w 321630"/>
              <a:gd name="connsiteY2" fmla="*/ 192295 h 330298"/>
              <a:gd name="connsiteX3" fmla="*/ 321523 w 321630"/>
              <a:gd name="connsiteY3" fmla="*/ 115120 h 330298"/>
              <a:gd name="connsiteX4" fmla="*/ 241355 w 321630"/>
              <a:gd name="connsiteY4" fmla="*/ 73868 h 330298"/>
              <a:gd name="connsiteX5" fmla="*/ 147428 w 321630"/>
              <a:gd name="connsiteY5" fmla="*/ 84 h 330298"/>
              <a:gd name="connsiteX6" fmla="*/ 20339 w 321630"/>
              <a:gd name="connsiteY6" fmla="*/ 88110 h 330298"/>
              <a:gd name="connsiteX7" fmla="*/ 0 w 321630"/>
              <a:gd name="connsiteY7" fmla="*/ 330298 h 330298"/>
              <a:gd name="connsiteX0" fmla="*/ 0 w 321782"/>
              <a:gd name="connsiteY0" fmla="*/ 330298 h 330298"/>
              <a:gd name="connsiteX1" fmla="*/ 205213 w 321782"/>
              <a:gd name="connsiteY1" fmla="*/ 310725 h 330298"/>
              <a:gd name="connsiteX2" fmla="*/ 195597 w 321782"/>
              <a:gd name="connsiteY2" fmla="*/ 192295 h 330298"/>
              <a:gd name="connsiteX3" fmla="*/ 321523 w 321782"/>
              <a:gd name="connsiteY3" fmla="*/ 115120 h 330298"/>
              <a:gd name="connsiteX4" fmla="*/ 241355 w 321782"/>
              <a:gd name="connsiteY4" fmla="*/ 73868 h 330298"/>
              <a:gd name="connsiteX5" fmla="*/ 147428 w 321782"/>
              <a:gd name="connsiteY5" fmla="*/ 84 h 330298"/>
              <a:gd name="connsiteX6" fmla="*/ 20339 w 321782"/>
              <a:gd name="connsiteY6" fmla="*/ 88110 h 330298"/>
              <a:gd name="connsiteX7" fmla="*/ 0 w 321782"/>
              <a:gd name="connsiteY7" fmla="*/ 330298 h 330298"/>
              <a:gd name="connsiteX0" fmla="*/ 0 w 322051"/>
              <a:gd name="connsiteY0" fmla="*/ 330298 h 330298"/>
              <a:gd name="connsiteX1" fmla="*/ 205213 w 322051"/>
              <a:gd name="connsiteY1" fmla="*/ 310725 h 330298"/>
              <a:gd name="connsiteX2" fmla="*/ 201428 w 322051"/>
              <a:gd name="connsiteY2" fmla="*/ 186672 h 330298"/>
              <a:gd name="connsiteX3" fmla="*/ 321523 w 322051"/>
              <a:gd name="connsiteY3" fmla="*/ 115120 h 330298"/>
              <a:gd name="connsiteX4" fmla="*/ 241355 w 322051"/>
              <a:gd name="connsiteY4" fmla="*/ 73868 h 330298"/>
              <a:gd name="connsiteX5" fmla="*/ 147428 w 322051"/>
              <a:gd name="connsiteY5" fmla="*/ 84 h 330298"/>
              <a:gd name="connsiteX6" fmla="*/ 20339 w 322051"/>
              <a:gd name="connsiteY6" fmla="*/ 88110 h 330298"/>
              <a:gd name="connsiteX7" fmla="*/ 0 w 322051"/>
              <a:gd name="connsiteY7" fmla="*/ 330298 h 330298"/>
              <a:gd name="connsiteX0" fmla="*/ 0 w 321695"/>
              <a:gd name="connsiteY0" fmla="*/ 330298 h 330298"/>
              <a:gd name="connsiteX1" fmla="*/ 205213 w 321695"/>
              <a:gd name="connsiteY1" fmla="*/ 310725 h 330298"/>
              <a:gd name="connsiteX2" fmla="*/ 201428 w 321695"/>
              <a:gd name="connsiteY2" fmla="*/ 186672 h 330298"/>
              <a:gd name="connsiteX3" fmla="*/ 321523 w 321695"/>
              <a:gd name="connsiteY3" fmla="*/ 115120 h 330298"/>
              <a:gd name="connsiteX4" fmla="*/ 241355 w 321695"/>
              <a:gd name="connsiteY4" fmla="*/ 73868 h 330298"/>
              <a:gd name="connsiteX5" fmla="*/ 147428 w 321695"/>
              <a:gd name="connsiteY5" fmla="*/ 84 h 330298"/>
              <a:gd name="connsiteX6" fmla="*/ 20339 w 321695"/>
              <a:gd name="connsiteY6" fmla="*/ 88110 h 330298"/>
              <a:gd name="connsiteX7" fmla="*/ 0 w 321695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19547"/>
              <a:gd name="connsiteY0" fmla="*/ 334797 h 334797"/>
              <a:gd name="connsiteX1" fmla="*/ 202881 w 319547"/>
              <a:gd name="connsiteY1" fmla="*/ 310725 h 334797"/>
              <a:gd name="connsiteX2" fmla="*/ 199096 w 319547"/>
              <a:gd name="connsiteY2" fmla="*/ 186672 h 334797"/>
              <a:gd name="connsiteX3" fmla="*/ 319191 w 319547"/>
              <a:gd name="connsiteY3" fmla="*/ 115120 h 334797"/>
              <a:gd name="connsiteX4" fmla="*/ 239023 w 319547"/>
              <a:gd name="connsiteY4" fmla="*/ 73868 h 334797"/>
              <a:gd name="connsiteX5" fmla="*/ 145096 w 319547"/>
              <a:gd name="connsiteY5" fmla="*/ 84 h 334797"/>
              <a:gd name="connsiteX6" fmla="*/ 18007 w 319547"/>
              <a:gd name="connsiteY6" fmla="*/ 88110 h 334797"/>
              <a:gd name="connsiteX7" fmla="*/ 0 w 319547"/>
              <a:gd name="connsiteY7" fmla="*/ 334797 h 334797"/>
              <a:gd name="connsiteX0" fmla="*/ 0 w 319564"/>
              <a:gd name="connsiteY0" fmla="*/ 334797 h 334797"/>
              <a:gd name="connsiteX1" fmla="*/ 171398 w 319564"/>
              <a:gd name="connsiteY1" fmla="*/ 310726 h 334797"/>
              <a:gd name="connsiteX2" fmla="*/ 199096 w 319564"/>
              <a:gd name="connsiteY2" fmla="*/ 186672 h 334797"/>
              <a:gd name="connsiteX3" fmla="*/ 319191 w 319564"/>
              <a:gd name="connsiteY3" fmla="*/ 115120 h 334797"/>
              <a:gd name="connsiteX4" fmla="*/ 239023 w 319564"/>
              <a:gd name="connsiteY4" fmla="*/ 73868 h 334797"/>
              <a:gd name="connsiteX5" fmla="*/ 145096 w 319564"/>
              <a:gd name="connsiteY5" fmla="*/ 84 h 334797"/>
              <a:gd name="connsiteX6" fmla="*/ 18007 w 319564"/>
              <a:gd name="connsiteY6" fmla="*/ 88110 h 334797"/>
              <a:gd name="connsiteX7" fmla="*/ 0 w 319564"/>
              <a:gd name="connsiteY7" fmla="*/ 334797 h 334797"/>
              <a:gd name="connsiteX0" fmla="*/ 0 w 319553"/>
              <a:gd name="connsiteY0" fmla="*/ 334797 h 334797"/>
              <a:gd name="connsiteX1" fmla="*/ 191221 w 319553"/>
              <a:gd name="connsiteY1" fmla="*/ 305103 h 334797"/>
              <a:gd name="connsiteX2" fmla="*/ 199096 w 319553"/>
              <a:gd name="connsiteY2" fmla="*/ 186672 h 334797"/>
              <a:gd name="connsiteX3" fmla="*/ 319191 w 319553"/>
              <a:gd name="connsiteY3" fmla="*/ 115120 h 334797"/>
              <a:gd name="connsiteX4" fmla="*/ 239023 w 319553"/>
              <a:gd name="connsiteY4" fmla="*/ 73868 h 334797"/>
              <a:gd name="connsiteX5" fmla="*/ 145096 w 319553"/>
              <a:gd name="connsiteY5" fmla="*/ 84 h 334797"/>
              <a:gd name="connsiteX6" fmla="*/ 18007 w 319553"/>
              <a:gd name="connsiteY6" fmla="*/ 88110 h 334797"/>
              <a:gd name="connsiteX7" fmla="*/ 0 w 319553"/>
              <a:gd name="connsiteY7" fmla="*/ 334797 h 334797"/>
              <a:gd name="connsiteX0" fmla="*/ 0 w 319553"/>
              <a:gd name="connsiteY0" fmla="*/ 329179 h 329179"/>
              <a:gd name="connsiteX1" fmla="*/ 191221 w 319553"/>
              <a:gd name="connsiteY1" fmla="*/ 299485 h 329179"/>
              <a:gd name="connsiteX2" fmla="*/ 199096 w 319553"/>
              <a:gd name="connsiteY2" fmla="*/ 181054 h 329179"/>
              <a:gd name="connsiteX3" fmla="*/ 319191 w 319553"/>
              <a:gd name="connsiteY3" fmla="*/ 109502 h 329179"/>
              <a:gd name="connsiteX4" fmla="*/ 239023 w 319553"/>
              <a:gd name="connsiteY4" fmla="*/ 68250 h 329179"/>
              <a:gd name="connsiteX5" fmla="*/ 112447 w 319553"/>
              <a:gd name="connsiteY5" fmla="*/ 90 h 329179"/>
              <a:gd name="connsiteX6" fmla="*/ 18007 w 319553"/>
              <a:gd name="connsiteY6" fmla="*/ 82492 h 329179"/>
              <a:gd name="connsiteX7" fmla="*/ 0 w 319553"/>
              <a:gd name="connsiteY7" fmla="*/ 329179 h 329179"/>
              <a:gd name="connsiteX0" fmla="*/ 0 w 319193"/>
              <a:gd name="connsiteY0" fmla="*/ 329525 h 329525"/>
              <a:gd name="connsiteX1" fmla="*/ 191221 w 319193"/>
              <a:gd name="connsiteY1" fmla="*/ 299831 h 329525"/>
              <a:gd name="connsiteX2" fmla="*/ 199096 w 319193"/>
              <a:gd name="connsiteY2" fmla="*/ 181400 h 329525"/>
              <a:gd name="connsiteX3" fmla="*/ 319191 w 319193"/>
              <a:gd name="connsiteY3" fmla="*/ 109848 h 329525"/>
              <a:gd name="connsiteX4" fmla="*/ 195879 w 319193"/>
              <a:gd name="connsiteY4" fmla="*/ 52850 h 329525"/>
              <a:gd name="connsiteX5" fmla="*/ 112447 w 319193"/>
              <a:gd name="connsiteY5" fmla="*/ 436 h 329525"/>
              <a:gd name="connsiteX6" fmla="*/ 18007 w 319193"/>
              <a:gd name="connsiteY6" fmla="*/ 82838 h 329525"/>
              <a:gd name="connsiteX7" fmla="*/ 0 w 319193"/>
              <a:gd name="connsiteY7" fmla="*/ 329525 h 329525"/>
              <a:gd name="connsiteX0" fmla="*/ 0 w 321075"/>
              <a:gd name="connsiteY0" fmla="*/ 329525 h 329525"/>
              <a:gd name="connsiteX1" fmla="*/ 191221 w 321075"/>
              <a:gd name="connsiteY1" fmla="*/ 299831 h 329525"/>
              <a:gd name="connsiteX2" fmla="*/ 199096 w 321075"/>
              <a:gd name="connsiteY2" fmla="*/ 181400 h 329525"/>
              <a:gd name="connsiteX3" fmla="*/ 319191 w 321075"/>
              <a:gd name="connsiteY3" fmla="*/ 109848 h 329525"/>
              <a:gd name="connsiteX4" fmla="*/ 195879 w 321075"/>
              <a:gd name="connsiteY4" fmla="*/ 52850 h 329525"/>
              <a:gd name="connsiteX5" fmla="*/ 112447 w 321075"/>
              <a:gd name="connsiteY5" fmla="*/ 436 h 329525"/>
              <a:gd name="connsiteX6" fmla="*/ 18007 w 321075"/>
              <a:gd name="connsiteY6" fmla="*/ 82838 h 329525"/>
              <a:gd name="connsiteX7" fmla="*/ 0 w 321075"/>
              <a:gd name="connsiteY7" fmla="*/ 329525 h 329525"/>
              <a:gd name="connsiteX0" fmla="*/ 0 w 319306"/>
              <a:gd name="connsiteY0" fmla="*/ 329887 h 329887"/>
              <a:gd name="connsiteX1" fmla="*/ 191221 w 319306"/>
              <a:gd name="connsiteY1" fmla="*/ 300193 h 329887"/>
              <a:gd name="connsiteX2" fmla="*/ 199096 w 319306"/>
              <a:gd name="connsiteY2" fmla="*/ 181762 h 329887"/>
              <a:gd name="connsiteX3" fmla="*/ 319191 w 319306"/>
              <a:gd name="connsiteY3" fmla="*/ 110210 h 329887"/>
              <a:gd name="connsiteX4" fmla="*/ 174891 w 319306"/>
              <a:gd name="connsiteY4" fmla="*/ 45341 h 329887"/>
              <a:gd name="connsiteX5" fmla="*/ 112447 w 319306"/>
              <a:gd name="connsiteY5" fmla="*/ 798 h 329887"/>
              <a:gd name="connsiteX6" fmla="*/ 18007 w 319306"/>
              <a:gd name="connsiteY6" fmla="*/ 83200 h 329887"/>
              <a:gd name="connsiteX7" fmla="*/ 0 w 319306"/>
              <a:gd name="connsiteY7" fmla="*/ 329887 h 329887"/>
              <a:gd name="connsiteX0" fmla="*/ 0 w 319306"/>
              <a:gd name="connsiteY0" fmla="*/ 330418 h 330418"/>
              <a:gd name="connsiteX1" fmla="*/ 191221 w 319306"/>
              <a:gd name="connsiteY1" fmla="*/ 300724 h 330418"/>
              <a:gd name="connsiteX2" fmla="*/ 199096 w 319306"/>
              <a:gd name="connsiteY2" fmla="*/ 182293 h 330418"/>
              <a:gd name="connsiteX3" fmla="*/ 319191 w 319306"/>
              <a:gd name="connsiteY3" fmla="*/ 110741 h 330418"/>
              <a:gd name="connsiteX4" fmla="*/ 174891 w 319306"/>
              <a:gd name="connsiteY4" fmla="*/ 45872 h 330418"/>
              <a:gd name="connsiteX5" fmla="*/ 112447 w 319306"/>
              <a:gd name="connsiteY5" fmla="*/ 1329 h 330418"/>
              <a:gd name="connsiteX6" fmla="*/ 18007 w 319306"/>
              <a:gd name="connsiteY6" fmla="*/ 83731 h 330418"/>
              <a:gd name="connsiteX7" fmla="*/ 0 w 319306"/>
              <a:gd name="connsiteY7" fmla="*/ 330418 h 330418"/>
              <a:gd name="connsiteX0" fmla="*/ 0 w 319192"/>
              <a:gd name="connsiteY0" fmla="*/ 329888 h 329888"/>
              <a:gd name="connsiteX1" fmla="*/ 191221 w 319192"/>
              <a:gd name="connsiteY1" fmla="*/ 300194 h 329888"/>
              <a:gd name="connsiteX2" fmla="*/ 199096 w 319192"/>
              <a:gd name="connsiteY2" fmla="*/ 181763 h 329888"/>
              <a:gd name="connsiteX3" fmla="*/ 319191 w 319192"/>
              <a:gd name="connsiteY3" fmla="*/ 110211 h 329888"/>
              <a:gd name="connsiteX4" fmla="*/ 201710 w 319192"/>
              <a:gd name="connsiteY4" fmla="*/ 45342 h 329888"/>
              <a:gd name="connsiteX5" fmla="*/ 112447 w 319192"/>
              <a:gd name="connsiteY5" fmla="*/ 799 h 329888"/>
              <a:gd name="connsiteX6" fmla="*/ 18007 w 319192"/>
              <a:gd name="connsiteY6" fmla="*/ 83201 h 329888"/>
              <a:gd name="connsiteX7" fmla="*/ 0 w 319192"/>
              <a:gd name="connsiteY7" fmla="*/ 329888 h 329888"/>
              <a:gd name="connsiteX0" fmla="*/ 0 w 299370"/>
              <a:gd name="connsiteY0" fmla="*/ 329796 h 329796"/>
              <a:gd name="connsiteX1" fmla="*/ 191221 w 299370"/>
              <a:gd name="connsiteY1" fmla="*/ 300102 h 329796"/>
              <a:gd name="connsiteX2" fmla="*/ 199096 w 299370"/>
              <a:gd name="connsiteY2" fmla="*/ 181671 h 329796"/>
              <a:gd name="connsiteX3" fmla="*/ 299368 w 299370"/>
              <a:gd name="connsiteY3" fmla="*/ 79753 h 329796"/>
              <a:gd name="connsiteX4" fmla="*/ 201710 w 299370"/>
              <a:gd name="connsiteY4" fmla="*/ 45250 h 329796"/>
              <a:gd name="connsiteX5" fmla="*/ 112447 w 299370"/>
              <a:gd name="connsiteY5" fmla="*/ 707 h 329796"/>
              <a:gd name="connsiteX6" fmla="*/ 18007 w 299370"/>
              <a:gd name="connsiteY6" fmla="*/ 83109 h 329796"/>
              <a:gd name="connsiteX7" fmla="*/ 0 w 299370"/>
              <a:gd name="connsiteY7" fmla="*/ 329796 h 329796"/>
              <a:gd name="connsiteX0" fmla="*/ 0 w 300300"/>
              <a:gd name="connsiteY0" fmla="*/ 329796 h 329796"/>
              <a:gd name="connsiteX1" fmla="*/ 191221 w 300300"/>
              <a:gd name="connsiteY1" fmla="*/ 300102 h 329796"/>
              <a:gd name="connsiteX2" fmla="*/ 199096 w 300300"/>
              <a:gd name="connsiteY2" fmla="*/ 181671 h 329796"/>
              <a:gd name="connsiteX3" fmla="*/ 299368 w 300300"/>
              <a:gd name="connsiteY3" fmla="*/ 79753 h 329796"/>
              <a:gd name="connsiteX4" fmla="*/ 201710 w 300300"/>
              <a:gd name="connsiteY4" fmla="*/ 45250 h 329796"/>
              <a:gd name="connsiteX5" fmla="*/ 112447 w 300300"/>
              <a:gd name="connsiteY5" fmla="*/ 707 h 329796"/>
              <a:gd name="connsiteX6" fmla="*/ 18007 w 300300"/>
              <a:gd name="connsiteY6" fmla="*/ 83109 h 329796"/>
              <a:gd name="connsiteX7" fmla="*/ 0 w 300300"/>
              <a:gd name="connsiteY7" fmla="*/ 329796 h 329796"/>
              <a:gd name="connsiteX0" fmla="*/ 0 w 300300"/>
              <a:gd name="connsiteY0" fmla="*/ 330280 h 330280"/>
              <a:gd name="connsiteX1" fmla="*/ 191221 w 300300"/>
              <a:gd name="connsiteY1" fmla="*/ 300586 h 330280"/>
              <a:gd name="connsiteX2" fmla="*/ 199096 w 300300"/>
              <a:gd name="connsiteY2" fmla="*/ 182155 h 330280"/>
              <a:gd name="connsiteX3" fmla="*/ 299368 w 300300"/>
              <a:gd name="connsiteY3" fmla="*/ 80237 h 330280"/>
              <a:gd name="connsiteX4" fmla="*/ 201710 w 300300"/>
              <a:gd name="connsiteY4" fmla="*/ 45734 h 330280"/>
              <a:gd name="connsiteX5" fmla="*/ 112447 w 300300"/>
              <a:gd name="connsiteY5" fmla="*/ 1191 h 330280"/>
              <a:gd name="connsiteX6" fmla="*/ 18007 w 300300"/>
              <a:gd name="connsiteY6" fmla="*/ 83593 h 330280"/>
              <a:gd name="connsiteX7" fmla="*/ 0 w 300300"/>
              <a:gd name="connsiteY7" fmla="*/ 330280 h 33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0300" h="330280">
                <a:moveTo>
                  <a:pt x="0" y="330280"/>
                </a:moveTo>
                <a:cubicBezTo>
                  <a:pt x="102210" y="262164"/>
                  <a:pt x="158038" y="325273"/>
                  <a:pt x="191221" y="300586"/>
                </a:cubicBezTo>
                <a:cubicBezTo>
                  <a:pt x="224404" y="275899"/>
                  <a:pt x="181072" y="218880"/>
                  <a:pt x="199096" y="182155"/>
                </a:cubicBezTo>
                <a:cubicBezTo>
                  <a:pt x="217120" y="145430"/>
                  <a:pt x="310592" y="142337"/>
                  <a:pt x="299368" y="80237"/>
                </a:cubicBezTo>
                <a:cubicBezTo>
                  <a:pt x="288144" y="18137"/>
                  <a:pt x="232863" y="58908"/>
                  <a:pt x="201710" y="45734"/>
                </a:cubicBezTo>
                <a:cubicBezTo>
                  <a:pt x="170557" y="32560"/>
                  <a:pt x="195536" y="-7368"/>
                  <a:pt x="112447" y="1191"/>
                </a:cubicBezTo>
                <a:cubicBezTo>
                  <a:pt x="29358" y="9750"/>
                  <a:pt x="136829" y="83940"/>
                  <a:pt x="18007" y="83593"/>
                </a:cubicBezTo>
                <a:cubicBezTo>
                  <a:pt x="17054" y="128043"/>
                  <a:pt x="5715" y="276305"/>
                  <a:pt x="0" y="33028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175">
            <a:solidFill>
              <a:srgbClr val="CCAC94"/>
            </a:solidFill>
          </a:ln>
          <a:scene3d>
            <a:camera prst="orthographicFront">
              <a:rot lat="21599992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Freeform: Shape 200">
            <a:extLst>
              <a:ext uri="{FF2B5EF4-FFF2-40B4-BE49-F238E27FC236}">
                <a16:creationId xmlns:a16="http://schemas.microsoft.com/office/drawing/2014/main" id="{38ABFF7E-F960-4EBF-B841-3A46E8E40F63}"/>
              </a:ext>
            </a:extLst>
          </p:cNvPr>
          <p:cNvSpPr/>
          <p:nvPr/>
        </p:nvSpPr>
        <p:spPr>
          <a:xfrm>
            <a:off x="8692821" y="3247824"/>
            <a:ext cx="245308" cy="279727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  <a:gd name="connsiteX0" fmla="*/ 0 w 326340"/>
              <a:gd name="connsiteY0" fmla="*/ 318971 h 318971"/>
              <a:gd name="connsiteX1" fmla="*/ 205213 w 326340"/>
              <a:gd name="connsiteY1" fmla="*/ 299398 h 318971"/>
              <a:gd name="connsiteX2" fmla="*/ 195597 w 326340"/>
              <a:gd name="connsiteY2" fmla="*/ 180968 h 318971"/>
              <a:gd name="connsiteX3" fmla="*/ 321523 w 326340"/>
              <a:gd name="connsiteY3" fmla="*/ 103793 h 318971"/>
              <a:gd name="connsiteX4" fmla="*/ 247186 w 326340"/>
              <a:gd name="connsiteY4" fmla="*/ 90657 h 318971"/>
              <a:gd name="connsiteX5" fmla="*/ 195235 w 326340"/>
              <a:gd name="connsiteY5" fmla="*/ 4 h 318971"/>
              <a:gd name="connsiteX6" fmla="*/ 20339 w 326340"/>
              <a:gd name="connsiteY6" fmla="*/ 76783 h 318971"/>
              <a:gd name="connsiteX7" fmla="*/ 0 w 326340"/>
              <a:gd name="connsiteY7" fmla="*/ 318971 h 318971"/>
              <a:gd name="connsiteX0" fmla="*/ 0 w 322126"/>
              <a:gd name="connsiteY0" fmla="*/ 319052 h 319052"/>
              <a:gd name="connsiteX1" fmla="*/ 205213 w 322126"/>
              <a:gd name="connsiteY1" fmla="*/ 299479 h 319052"/>
              <a:gd name="connsiteX2" fmla="*/ 195597 w 322126"/>
              <a:gd name="connsiteY2" fmla="*/ 181049 h 319052"/>
              <a:gd name="connsiteX3" fmla="*/ 321523 w 322126"/>
              <a:gd name="connsiteY3" fmla="*/ 103874 h 319052"/>
              <a:gd name="connsiteX4" fmla="*/ 241355 w 322126"/>
              <a:gd name="connsiteY4" fmla="*/ 62622 h 319052"/>
              <a:gd name="connsiteX5" fmla="*/ 195235 w 322126"/>
              <a:gd name="connsiteY5" fmla="*/ 85 h 319052"/>
              <a:gd name="connsiteX6" fmla="*/ 20339 w 322126"/>
              <a:gd name="connsiteY6" fmla="*/ 76864 h 319052"/>
              <a:gd name="connsiteX7" fmla="*/ 0 w 322126"/>
              <a:gd name="connsiteY7" fmla="*/ 319052 h 319052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00"/>
              <a:gd name="connsiteY0" fmla="*/ 330286 h 330286"/>
              <a:gd name="connsiteX1" fmla="*/ 205213 w 322200"/>
              <a:gd name="connsiteY1" fmla="*/ 310713 h 330286"/>
              <a:gd name="connsiteX2" fmla="*/ 195597 w 322200"/>
              <a:gd name="connsiteY2" fmla="*/ 192283 h 330286"/>
              <a:gd name="connsiteX3" fmla="*/ 321523 w 322200"/>
              <a:gd name="connsiteY3" fmla="*/ 115108 h 330286"/>
              <a:gd name="connsiteX4" fmla="*/ 241355 w 322200"/>
              <a:gd name="connsiteY4" fmla="*/ 73856 h 330286"/>
              <a:gd name="connsiteX5" fmla="*/ 147428 w 322200"/>
              <a:gd name="connsiteY5" fmla="*/ 72 h 330286"/>
              <a:gd name="connsiteX6" fmla="*/ 20339 w 322200"/>
              <a:gd name="connsiteY6" fmla="*/ 88098 h 330286"/>
              <a:gd name="connsiteX7" fmla="*/ 0 w 322200"/>
              <a:gd name="connsiteY7" fmla="*/ 330286 h 330286"/>
              <a:gd name="connsiteX0" fmla="*/ 0 w 322199"/>
              <a:gd name="connsiteY0" fmla="*/ 330298 h 330298"/>
              <a:gd name="connsiteX1" fmla="*/ 205213 w 322199"/>
              <a:gd name="connsiteY1" fmla="*/ 310725 h 330298"/>
              <a:gd name="connsiteX2" fmla="*/ 195597 w 322199"/>
              <a:gd name="connsiteY2" fmla="*/ 192295 h 330298"/>
              <a:gd name="connsiteX3" fmla="*/ 321523 w 322199"/>
              <a:gd name="connsiteY3" fmla="*/ 115120 h 330298"/>
              <a:gd name="connsiteX4" fmla="*/ 241355 w 322199"/>
              <a:gd name="connsiteY4" fmla="*/ 73868 h 330298"/>
              <a:gd name="connsiteX5" fmla="*/ 147428 w 322199"/>
              <a:gd name="connsiteY5" fmla="*/ 84 h 330298"/>
              <a:gd name="connsiteX6" fmla="*/ 20339 w 322199"/>
              <a:gd name="connsiteY6" fmla="*/ 88110 h 330298"/>
              <a:gd name="connsiteX7" fmla="*/ 0 w 322199"/>
              <a:gd name="connsiteY7" fmla="*/ 330298 h 330298"/>
              <a:gd name="connsiteX0" fmla="*/ 0 w 321630"/>
              <a:gd name="connsiteY0" fmla="*/ 330298 h 330298"/>
              <a:gd name="connsiteX1" fmla="*/ 205213 w 321630"/>
              <a:gd name="connsiteY1" fmla="*/ 310725 h 330298"/>
              <a:gd name="connsiteX2" fmla="*/ 195597 w 321630"/>
              <a:gd name="connsiteY2" fmla="*/ 192295 h 330298"/>
              <a:gd name="connsiteX3" fmla="*/ 321523 w 321630"/>
              <a:gd name="connsiteY3" fmla="*/ 115120 h 330298"/>
              <a:gd name="connsiteX4" fmla="*/ 241355 w 321630"/>
              <a:gd name="connsiteY4" fmla="*/ 73868 h 330298"/>
              <a:gd name="connsiteX5" fmla="*/ 147428 w 321630"/>
              <a:gd name="connsiteY5" fmla="*/ 84 h 330298"/>
              <a:gd name="connsiteX6" fmla="*/ 20339 w 321630"/>
              <a:gd name="connsiteY6" fmla="*/ 88110 h 330298"/>
              <a:gd name="connsiteX7" fmla="*/ 0 w 321630"/>
              <a:gd name="connsiteY7" fmla="*/ 330298 h 330298"/>
              <a:gd name="connsiteX0" fmla="*/ 0 w 321782"/>
              <a:gd name="connsiteY0" fmla="*/ 330298 h 330298"/>
              <a:gd name="connsiteX1" fmla="*/ 205213 w 321782"/>
              <a:gd name="connsiteY1" fmla="*/ 310725 h 330298"/>
              <a:gd name="connsiteX2" fmla="*/ 195597 w 321782"/>
              <a:gd name="connsiteY2" fmla="*/ 192295 h 330298"/>
              <a:gd name="connsiteX3" fmla="*/ 321523 w 321782"/>
              <a:gd name="connsiteY3" fmla="*/ 115120 h 330298"/>
              <a:gd name="connsiteX4" fmla="*/ 241355 w 321782"/>
              <a:gd name="connsiteY4" fmla="*/ 73868 h 330298"/>
              <a:gd name="connsiteX5" fmla="*/ 147428 w 321782"/>
              <a:gd name="connsiteY5" fmla="*/ 84 h 330298"/>
              <a:gd name="connsiteX6" fmla="*/ 20339 w 321782"/>
              <a:gd name="connsiteY6" fmla="*/ 88110 h 330298"/>
              <a:gd name="connsiteX7" fmla="*/ 0 w 321782"/>
              <a:gd name="connsiteY7" fmla="*/ 330298 h 330298"/>
              <a:gd name="connsiteX0" fmla="*/ 0 w 322051"/>
              <a:gd name="connsiteY0" fmla="*/ 330298 h 330298"/>
              <a:gd name="connsiteX1" fmla="*/ 205213 w 322051"/>
              <a:gd name="connsiteY1" fmla="*/ 310725 h 330298"/>
              <a:gd name="connsiteX2" fmla="*/ 201428 w 322051"/>
              <a:gd name="connsiteY2" fmla="*/ 186672 h 330298"/>
              <a:gd name="connsiteX3" fmla="*/ 321523 w 322051"/>
              <a:gd name="connsiteY3" fmla="*/ 115120 h 330298"/>
              <a:gd name="connsiteX4" fmla="*/ 241355 w 322051"/>
              <a:gd name="connsiteY4" fmla="*/ 73868 h 330298"/>
              <a:gd name="connsiteX5" fmla="*/ 147428 w 322051"/>
              <a:gd name="connsiteY5" fmla="*/ 84 h 330298"/>
              <a:gd name="connsiteX6" fmla="*/ 20339 w 322051"/>
              <a:gd name="connsiteY6" fmla="*/ 88110 h 330298"/>
              <a:gd name="connsiteX7" fmla="*/ 0 w 322051"/>
              <a:gd name="connsiteY7" fmla="*/ 330298 h 330298"/>
              <a:gd name="connsiteX0" fmla="*/ 0 w 321695"/>
              <a:gd name="connsiteY0" fmla="*/ 330298 h 330298"/>
              <a:gd name="connsiteX1" fmla="*/ 205213 w 321695"/>
              <a:gd name="connsiteY1" fmla="*/ 310725 h 330298"/>
              <a:gd name="connsiteX2" fmla="*/ 201428 w 321695"/>
              <a:gd name="connsiteY2" fmla="*/ 186672 h 330298"/>
              <a:gd name="connsiteX3" fmla="*/ 321523 w 321695"/>
              <a:gd name="connsiteY3" fmla="*/ 115120 h 330298"/>
              <a:gd name="connsiteX4" fmla="*/ 241355 w 321695"/>
              <a:gd name="connsiteY4" fmla="*/ 73868 h 330298"/>
              <a:gd name="connsiteX5" fmla="*/ 147428 w 321695"/>
              <a:gd name="connsiteY5" fmla="*/ 84 h 330298"/>
              <a:gd name="connsiteX6" fmla="*/ 20339 w 321695"/>
              <a:gd name="connsiteY6" fmla="*/ 88110 h 330298"/>
              <a:gd name="connsiteX7" fmla="*/ 0 w 321695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19547"/>
              <a:gd name="connsiteY0" fmla="*/ 334797 h 334797"/>
              <a:gd name="connsiteX1" fmla="*/ 202881 w 319547"/>
              <a:gd name="connsiteY1" fmla="*/ 310725 h 334797"/>
              <a:gd name="connsiteX2" fmla="*/ 199096 w 319547"/>
              <a:gd name="connsiteY2" fmla="*/ 186672 h 334797"/>
              <a:gd name="connsiteX3" fmla="*/ 319191 w 319547"/>
              <a:gd name="connsiteY3" fmla="*/ 115120 h 334797"/>
              <a:gd name="connsiteX4" fmla="*/ 239023 w 319547"/>
              <a:gd name="connsiteY4" fmla="*/ 73868 h 334797"/>
              <a:gd name="connsiteX5" fmla="*/ 145096 w 319547"/>
              <a:gd name="connsiteY5" fmla="*/ 84 h 334797"/>
              <a:gd name="connsiteX6" fmla="*/ 18007 w 319547"/>
              <a:gd name="connsiteY6" fmla="*/ 88110 h 334797"/>
              <a:gd name="connsiteX7" fmla="*/ 0 w 319547"/>
              <a:gd name="connsiteY7" fmla="*/ 334797 h 334797"/>
              <a:gd name="connsiteX0" fmla="*/ 0 w 319564"/>
              <a:gd name="connsiteY0" fmla="*/ 334797 h 334797"/>
              <a:gd name="connsiteX1" fmla="*/ 171398 w 319564"/>
              <a:gd name="connsiteY1" fmla="*/ 310726 h 334797"/>
              <a:gd name="connsiteX2" fmla="*/ 199096 w 319564"/>
              <a:gd name="connsiteY2" fmla="*/ 186672 h 334797"/>
              <a:gd name="connsiteX3" fmla="*/ 319191 w 319564"/>
              <a:gd name="connsiteY3" fmla="*/ 115120 h 334797"/>
              <a:gd name="connsiteX4" fmla="*/ 239023 w 319564"/>
              <a:gd name="connsiteY4" fmla="*/ 73868 h 334797"/>
              <a:gd name="connsiteX5" fmla="*/ 145096 w 319564"/>
              <a:gd name="connsiteY5" fmla="*/ 84 h 334797"/>
              <a:gd name="connsiteX6" fmla="*/ 18007 w 319564"/>
              <a:gd name="connsiteY6" fmla="*/ 88110 h 334797"/>
              <a:gd name="connsiteX7" fmla="*/ 0 w 319564"/>
              <a:gd name="connsiteY7" fmla="*/ 334797 h 334797"/>
              <a:gd name="connsiteX0" fmla="*/ 0 w 319553"/>
              <a:gd name="connsiteY0" fmla="*/ 334797 h 334797"/>
              <a:gd name="connsiteX1" fmla="*/ 191221 w 319553"/>
              <a:gd name="connsiteY1" fmla="*/ 305103 h 334797"/>
              <a:gd name="connsiteX2" fmla="*/ 199096 w 319553"/>
              <a:gd name="connsiteY2" fmla="*/ 186672 h 334797"/>
              <a:gd name="connsiteX3" fmla="*/ 319191 w 319553"/>
              <a:gd name="connsiteY3" fmla="*/ 115120 h 334797"/>
              <a:gd name="connsiteX4" fmla="*/ 239023 w 319553"/>
              <a:gd name="connsiteY4" fmla="*/ 73868 h 334797"/>
              <a:gd name="connsiteX5" fmla="*/ 145096 w 319553"/>
              <a:gd name="connsiteY5" fmla="*/ 84 h 334797"/>
              <a:gd name="connsiteX6" fmla="*/ 18007 w 319553"/>
              <a:gd name="connsiteY6" fmla="*/ 88110 h 334797"/>
              <a:gd name="connsiteX7" fmla="*/ 0 w 319553"/>
              <a:gd name="connsiteY7" fmla="*/ 334797 h 334797"/>
              <a:gd name="connsiteX0" fmla="*/ 0 w 319553"/>
              <a:gd name="connsiteY0" fmla="*/ 329179 h 329179"/>
              <a:gd name="connsiteX1" fmla="*/ 191221 w 319553"/>
              <a:gd name="connsiteY1" fmla="*/ 299485 h 329179"/>
              <a:gd name="connsiteX2" fmla="*/ 199096 w 319553"/>
              <a:gd name="connsiteY2" fmla="*/ 181054 h 329179"/>
              <a:gd name="connsiteX3" fmla="*/ 319191 w 319553"/>
              <a:gd name="connsiteY3" fmla="*/ 109502 h 329179"/>
              <a:gd name="connsiteX4" fmla="*/ 239023 w 319553"/>
              <a:gd name="connsiteY4" fmla="*/ 68250 h 329179"/>
              <a:gd name="connsiteX5" fmla="*/ 112447 w 319553"/>
              <a:gd name="connsiteY5" fmla="*/ 90 h 329179"/>
              <a:gd name="connsiteX6" fmla="*/ 18007 w 319553"/>
              <a:gd name="connsiteY6" fmla="*/ 82492 h 329179"/>
              <a:gd name="connsiteX7" fmla="*/ 0 w 319553"/>
              <a:gd name="connsiteY7" fmla="*/ 329179 h 329179"/>
              <a:gd name="connsiteX0" fmla="*/ 0 w 319193"/>
              <a:gd name="connsiteY0" fmla="*/ 329525 h 329525"/>
              <a:gd name="connsiteX1" fmla="*/ 191221 w 319193"/>
              <a:gd name="connsiteY1" fmla="*/ 299831 h 329525"/>
              <a:gd name="connsiteX2" fmla="*/ 199096 w 319193"/>
              <a:gd name="connsiteY2" fmla="*/ 181400 h 329525"/>
              <a:gd name="connsiteX3" fmla="*/ 319191 w 319193"/>
              <a:gd name="connsiteY3" fmla="*/ 109848 h 329525"/>
              <a:gd name="connsiteX4" fmla="*/ 195879 w 319193"/>
              <a:gd name="connsiteY4" fmla="*/ 52850 h 329525"/>
              <a:gd name="connsiteX5" fmla="*/ 112447 w 319193"/>
              <a:gd name="connsiteY5" fmla="*/ 436 h 329525"/>
              <a:gd name="connsiteX6" fmla="*/ 18007 w 319193"/>
              <a:gd name="connsiteY6" fmla="*/ 82838 h 329525"/>
              <a:gd name="connsiteX7" fmla="*/ 0 w 319193"/>
              <a:gd name="connsiteY7" fmla="*/ 329525 h 329525"/>
              <a:gd name="connsiteX0" fmla="*/ 0 w 321075"/>
              <a:gd name="connsiteY0" fmla="*/ 329525 h 329525"/>
              <a:gd name="connsiteX1" fmla="*/ 191221 w 321075"/>
              <a:gd name="connsiteY1" fmla="*/ 299831 h 329525"/>
              <a:gd name="connsiteX2" fmla="*/ 199096 w 321075"/>
              <a:gd name="connsiteY2" fmla="*/ 181400 h 329525"/>
              <a:gd name="connsiteX3" fmla="*/ 319191 w 321075"/>
              <a:gd name="connsiteY3" fmla="*/ 109848 h 329525"/>
              <a:gd name="connsiteX4" fmla="*/ 195879 w 321075"/>
              <a:gd name="connsiteY4" fmla="*/ 52850 h 329525"/>
              <a:gd name="connsiteX5" fmla="*/ 112447 w 321075"/>
              <a:gd name="connsiteY5" fmla="*/ 436 h 329525"/>
              <a:gd name="connsiteX6" fmla="*/ 18007 w 321075"/>
              <a:gd name="connsiteY6" fmla="*/ 82838 h 329525"/>
              <a:gd name="connsiteX7" fmla="*/ 0 w 321075"/>
              <a:gd name="connsiteY7" fmla="*/ 329525 h 329525"/>
              <a:gd name="connsiteX0" fmla="*/ 0 w 319306"/>
              <a:gd name="connsiteY0" fmla="*/ 329887 h 329887"/>
              <a:gd name="connsiteX1" fmla="*/ 191221 w 319306"/>
              <a:gd name="connsiteY1" fmla="*/ 300193 h 329887"/>
              <a:gd name="connsiteX2" fmla="*/ 199096 w 319306"/>
              <a:gd name="connsiteY2" fmla="*/ 181762 h 329887"/>
              <a:gd name="connsiteX3" fmla="*/ 319191 w 319306"/>
              <a:gd name="connsiteY3" fmla="*/ 110210 h 329887"/>
              <a:gd name="connsiteX4" fmla="*/ 174891 w 319306"/>
              <a:gd name="connsiteY4" fmla="*/ 45341 h 329887"/>
              <a:gd name="connsiteX5" fmla="*/ 112447 w 319306"/>
              <a:gd name="connsiteY5" fmla="*/ 798 h 329887"/>
              <a:gd name="connsiteX6" fmla="*/ 18007 w 319306"/>
              <a:gd name="connsiteY6" fmla="*/ 83200 h 329887"/>
              <a:gd name="connsiteX7" fmla="*/ 0 w 319306"/>
              <a:gd name="connsiteY7" fmla="*/ 329887 h 329887"/>
              <a:gd name="connsiteX0" fmla="*/ 0 w 319306"/>
              <a:gd name="connsiteY0" fmla="*/ 330418 h 330418"/>
              <a:gd name="connsiteX1" fmla="*/ 191221 w 319306"/>
              <a:gd name="connsiteY1" fmla="*/ 300724 h 330418"/>
              <a:gd name="connsiteX2" fmla="*/ 199096 w 319306"/>
              <a:gd name="connsiteY2" fmla="*/ 182293 h 330418"/>
              <a:gd name="connsiteX3" fmla="*/ 319191 w 319306"/>
              <a:gd name="connsiteY3" fmla="*/ 110741 h 330418"/>
              <a:gd name="connsiteX4" fmla="*/ 174891 w 319306"/>
              <a:gd name="connsiteY4" fmla="*/ 45872 h 330418"/>
              <a:gd name="connsiteX5" fmla="*/ 112447 w 319306"/>
              <a:gd name="connsiteY5" fmla="*/ 1329 h 330418"/>
              <a:gd name="connsiteX6" fmla="*/ 18007 w 319306"/>
              <a:gd name="connsiteY6" fmla="*/ 83731 h 330418"/>
              <a:gd name="connsiteX7" fmla="*/ 0 w 319306"/>
              <a:gd name="connsiteY7" fmla="*/ 330418 h 330418"/>
              <a:gd name="connsiteX0" fmla="*/ 0 w 319192"/>
              <a:gd name="connsiteY0" fmla="*/ 329888 h 329888"/>
              <a:gd name="connsiteX1" fmla="*/ 191221 w 319192"/>
              <a:gd name="connsiteY1" fmla="*/ 300194 h 329888"/>
              <a:gd name="connsiteX2" fmla="*/ 199096 w 319192"/>
              <a:gd name="connsiteY2" fmla="*/ 181763 h 329888"/>
              <a:gd name="connsiteX3" fmla="*/ 319191 w 319192"/>
              <a:gd name="connsiteY3" fmla="*/ 110211 h 329888"/>
              <a:gd name="connsiteX4" fmla="*/ 201710 w 319192"/>
              <a:gd name="connsiteY4" fmla="*/ 45342 h 329888"/>
              <a:gd name="connsiteX5" fmla="*/ 112447 w 319192"/>
              <a:gd name="connsiteY5" fmla="*/ 799 h 329888"/>
              <a:gd name="connsiteX6" fmla="*/ 18007 w 319192"/>
              <a:gd name="connsiteY6" fmla="*/ 83201 h 329888"/>
              <a:gd name="connsiteX7" fmla="*/ 0 w 319192"/>
              <a:gd name="connsiteY7" fmla="*/ 329888 h 329888"/>
              <a:gd name="connsiteX0" fmla="*/ 0 w 299370"/>
              <a:gd name="connsiteY0" fmla="*/ 329796 h 329796"/>
              <a:gd name="connsiteX1" fmla="*/ 191221 w 299370"/>
              <a:gd name="connsiteY1" fmla="*/ 300102 h 329796"/>
              <a:gd name="connsiteX2" fmla="*/ 199096 w 299370"/>
              <a:gd name="connsiteY2" fmla="*/ 181671 h 329796"/>
              <a:gd name="connsiteX3" fmla="*/ 299368 w 299370"/>
              <a:gd name="connsiteY3" fmla="*/ 79753 h 329796"/>
              <a:gd name="connsiteX4" fmla="*/ 201710 w 299370"/>
              <a:gd name="connsiteY4" fmla="*/ 45250 h 329796"/>
              <a:gd name="connsiteX5" fmla="*/ 112447 w 299370"/>
              <a:gd name="connsiteY5" fmla="*/ 707 h 329796"/>
              <a:gd name="connsiteX6" fmla="*/ 18007 w 299370"/>
              <a:gd name="connsiteY6" fmla="*/ 83109 h 329796"/>
              <a:gd name="connsiteX7" fmla="*/ 0 w 299370"/>
              <a:gd name="connsiteY7" fmla="*/ 329796 h 329796"/>
              <a:gd name="connsiteX0" fmla="*/ 0 w 300300"/>
              <a:gd name="connsiteY0" fmla="*/ 329796 h 329796"/>
              <a:gd name="connsiteX1" fmla="*/ 191221 w 300300"/>
              <a:gd name="connsiteY1" fmla="*/ 300102 h 329796"/>
              <a:gd name="connsiteX2" fmla="*/ 199096 w 300300"/>
              <a:gd name="connsiteY2" fmla="*/ 181671 h 329796"/>
              <a:gd name="connsiteX3" fmla="*/ 299368 w 300300"/>
              <a:gd name="connsiteY3" fmla="*/ 79753 h 329796"/>
              <a:gd name="connsiteX4" fmla="*/ 201710 w 300300"/>
              <a:gd name="connsiteY4" fmla="*/ 45250 h 329796"/>
              <a:gd name="connsiteX5" fmla="*/ 112447 w 300300"/>
              <a:gd name="connsiteY5" fmla="*/ 707 h 329796"/>
              <a:gd name="connsiteX6" fmla="*/ 18007 w 300300"/>
              <a:gd name="connsiteY6" fmla="*/ 83109 h 329796"/>
              <a:gd name="connsiteX7" fmla="*/ 0 w 300300"/>
              <a:gd name="connsiteY7" fmla="*/ 329796 h 329796"/>
              <a:gd name="connsiteX0" fmla="*/ 0 w 300300"/>
              <a:gd name="connsiteY0" fmla="*/ 330280 h 330280"/>
              <a:gd name="connsiteX1" fmla="*/ 191221 w 300300"/>
              <a:gd name="connsiteY1" fmla="*/ 300586 h 330280"/>
              <a:gd name="connsiteX2" fmla="*/ 199096 w 300300"/>
              <a:gd name="connsiteY2" fmla="*/ 182155 h 330280"/>
              <a:gd name="connsiteX3" fmla="*/ 299368 w 300300"/>
              <a:gd name="connsiteY3" fmla="*/ 80237 h 330280"/>
              <a:gd name="connsiteX4" fmla="*/ 201710 w 300300"/>
              <a:gd name="connsiteY4" fmla="*/ 45734 h 330280"/>
              <a:gd name="connsiteX5" fmla="*/ 112447 w 300300"/>
              <a:gd name="connsiteY5" fmla="*/ 1191 h 330280"/>
              <a:gd name="connsiteX6" fmla="*/ 18007 w 300300"/>
              <a:gd name="connsiteY6" fmla="*/ 83593 h 330280"/>
              <a:gd name="connsiteX7" fmla="*/ 0 w 300300"/>
              <a:gd name="connsiteY7" fmla="*/ 330280 h 33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0300" h="330280">
                <a:moveTo>
                  <a:pt x="0" y="330280"/>
                </a:moveTo>
                <a:cubicBezTo>
                  <a:pt x="102210" y="262164"/>
                  <a:pt x="158038" y="325273"/>
                  <a:pt x="191221" y="300586"/>
                </a:cubicBezTo>
                <a:cubicBezTo>
                  <a:pt x="224404" y="275899"/>
                  <a:pt x="181072" y="218880"/>
                  <a:pt x="199096" y="182155"/>
                </a:cubicBezTo>
                <a:cubicBezTo>
                  <a:pt x="217120" y="145430"/>
                  <a:pt x="310592" y="142337"/>
                  <a:pt x="299368" y="80237"/>
                </a:cubicBezTo>
                <a:cubicBezTo>
                  <a:pt x="288144" y="18137"/>
                  <a:pt x="232863" y="58908"/>
                  <a:pt x="201710" y="45734"/>
                </a:cubicBezTo>
                <a:cubicBezTo>
                  <a:pt x="170557" y="32560"/>
                  <a:pt x="195536" y="-7368"/>
                  <a:pt x="112447" y="1191"/>
                </a:cubicBezTo>
                <a:cubicBezTo>
                  <a:pt x="29358" y="9750"/>
                  <a:pt x="136829" y="83940"/>
                  <a:pt x="18007" y="83593"/>
                </a:cubicBezTo>
                <a:cubicBezTo>
                  <a:pt x="17054" y="128043"/>
                  <a:pt x="5715" y="276305"/>
                  <a:pt x="0" y="33028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175">
            <a:solidFill>
              <a:srgbClr val="CCAC94"/>
            </a:solidFill>
          </a:ln>
          <a:scene3d>
            <a:camera prst="orthographicFront">
              <a:rot lat="21599992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Freeform: Shape 201">
            <a:extLst>
              <a:ext uri="{FF2B5EF4-FFF2-40B4-BE49-F238E27FC236}">
                <a16:creationId xmlns:a16="http://schemas.microsoft.com/office/drawing/2014/main" id="{10F1E9D1-164F-42DC-9412-88482BFE64E6}"/>
              </a:ext>
            </a:extLst>
          </p:cNvPr>
          <p:cNvSpPr/>
          <p:nvPr/>
        </p:nvSpPr>
        <p:spPr>
          <a:xfrm>
            <a:off x="8692821" y="3037966"/>
            <a:ext cx="268973" cy="300609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  <a:gd name="connsiteX0" fmla="*/ 0 w 326340"/>
              <a:gd name="connsiteY0" fmla="*/ 318971 h 318971"/>
              <a:gd name="connsiteX1" fmla="*/ 205213 w 326340"/>
              <a:gd name="connsiteY1" fmla="*/ 299398 h 318971"/>
              <a:gd name="connsiteX2" fmla="*/ 195597 w 326340"/>
              <a:gd name="connsiteY2" fmla="*/ 180968 h 318971"/>
              <a:gd name="connsiteX3" fmla="*/ 321523 w 326340"/>
              <a:gd name="connsiteY3" fmla="*/ 103793 h 318971"/>
              <a:gd name="connsiteX4" fmla="*/ 247186 w 326340"/>
              <a:gd name="connsiteY4" fmla="*/ 90657 h 318971"/>
              <a:gd name="connsiteX5" fmla="*/ 195235 w 326340"/>
              <a:gd name="connsiteY5" fmla="*/ 4 h 318971"/>
              <a:gd name="connsiteX6" fmla="*/ 20339 w 326340"/>
              <a:gd name="connsiteY6" fmla="*/ 76783 h 318971"/>
              <a:gd name="connsiteX7" fmla="*/ 0 w 326340"/>
              <a:gd name="connsiteY7" fmla="*/ 318971 h 318971"/>
              <a:gd name="connsiteX0" fmla="*/ 0 w 322126"/>
              <a:gd name="connsiteY0" fmla="*/ 319052 h 319052"/>
              <a:gd name="connsiteX1" fmla="*/ 205213 w 322126"/>
              <a:gd name="connsiteY1" fmla="*/ 299479 h 319052"/>
              <a:gd name="connsiteX2" fmla="*/ 195597 w 322126"/>
              <a:gd name="connsiteY2" fmla="*/ 181049 h 319052"/>
              <a:gd name="connsiteX3" fmla="*/ 321523 w 322126"/>
              <a:gd name="connsiteY3" fmla="*/ 103874 h 319052"/>
              <a:gd name="connsiteX4" fmla="*/ 241355 w 322126"/>
              <a:gd name="connsiteY4" fmla="*/ 62622 h 319052"/>
              <a:gd name="connsiteX5" fmla="*/ 195235 w 322126"/>
              <a:gd name="connsiteY5" fmla="*/ 85 h 319052"/>
              <a:gd name="connsiteX6" fmla="*/ 20339 w 322126"/>
              <a:gd name="connsiteY6" fmla="*/ 76864 h 319052"/>
              <a:gd name="connsiteX7" fmla="*/ 0 w 322126"/>
              <a:gd name="connsiteY7" fmla="*/ 319052 h 319052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00"/>
              <a:gd name="connsiteY0" fmla="*/ 330286 h 330286"/>
              <a:gd name="connsiteX1" fmla="*/ 205213 w 322200"/>
              <a:gd name="connsiteY1" fmla="*/ 310713 h 330286"/>
              <a:gd name="connsiteX2" fmla="*/ 195597 w 322200"/>
              <a:gd name="connsiteY2" fmla="*/ 192283 h 330286"/>
              <a:gd name="connsiteX3" fmla="*/ 321523 w 322200"/>
              <a:gd name="connsiteY3" fmla="*/ 115108 h 330286"/>
              <a:gd name="connsiteX4" fmla="*/ 241355 w 322200"/>
              <a:gd name="connsiteY4" fmla="*/ 73856 h 330286"/>
              <a:gd name="connsiteX5" fmla="*/ 147428 w 322200"/>
              <a:gd name="connsiteY5" fmla="*/ 72 h 330286"/>
              <a:gd name="connsiteX6" fmla="*/ 20339 w 322200"/>
              <a:gd name="connsiteY6" fmla="*/ 88098 h 330286"/>
              <a:gd name="connsiteX7" fmla="*/ 0 w 322200"/>
              <a:gd name="connsiteY7" fmla="*/ 330286 h 330286"/>
              <a:gd name="connsiteX0" fmla="*/ 0 w 322199"/>
              <a:gd name="connsiteY0" fmla="*/ 330298 h 330298"/>
              <a:gd name="connsiteX1" fmla="*/ 205213 w 322199"/>
              <a:gd name="connsiteY1" fmla="*/ 310725 h 330298"/>
              <a:gd name="connsiteX2" fmla="*/ 195597 w 322199"/>
              <a:gd name="connsiteY2" fmla="*/ 192295 h 330298"/>
              <a:gd name="connsiteX3" fmla="*/ 321523 w 322199"/>
              <a:gd name="connsiteY3" fmla="*/ 115120 h 330298"/>
              <a:gd name="connsiteX4" fmla="*/ 241355 w 322199"/>
              <a:gd name="connsiteY4" fmla="*/ 73868 h 330298"/>
              <a:gd name="connsiteX5" fmla="*/ 147428 w 322199"/>
              <a:gd name="connsiteY5" fmla="*/ 84 h 330298"/>
              <a:gd name="connsiteX6" fmla="*/ 20339 w 322199"/>
              <a:gd name="connsiteY6" fmla="*/ 88110 h 330298"/>
              <a:gd name="connsiteX7" fmla="*/ 0 w 322199"/>
              <a:gd name="connsiteY7" fmla="*/ 330298 h 330298"/>
              <a:gd name="connsiteX0" fmla="*/ 0 w 321630"/>
              <a:gd name="connsiteY0" fmla="*/ 330298 h 330298"/>
              <a:gd name="connsiteX1" fmla="*/ 205213 w 321630"/>
              <a:gd name="connsiteY1" fmla="*/ 310725 h 330298"/>
              <a:gd name="connsiteX2" fmla="*/ 195597 w 321630"/>
              <a:gd name="connsiteY2" fmla="*/ 192295 h 330298"/>
              <a:gd name="connsiteX3" fmla="*/ 321523 w 321630"/>
              <a:gd name="connsiteY3" fmla="*/ 115120 h 330298"/>
              <a:gd name="connsiteX4" fmla="*/ 241355 w 321630"/>
              <a:gd name="connsiteY4" fmla="*/ 73868 h 330298"/>
              <a:gd name="connsiteX5" fmla="*/ 147428 w 321630"/>
              <a:gd name="connsiteY5" fmla="*/ 84 h 330298"/>
              <a:gd name="connsiteX6" fmla="*/ 20339 w 321630"/>
              <a:gd name="connsiteY6" fmla="*/ 88110 h 330298"/>
              <a:gd name="connsiteX7" fmla="*/ 0 w 321630"/>
              <a:gd name="connsiteY7" fmla="*/ 330298 h 330298"/>
              <a:gd name="connsiteX0" fmla="*/ 0 w 321782"/>
              <a:gd name="connsiteY0" fmla="*/ 330298 h 330298"/>
              <a:gd name="connsiteX1" fmla="*/ 205213 w 321782"/>
              <a:gd name="connsiteY1" fmla="*/ 310725 h 330298"/>
              <a:gd name="connsiteX2" fmla="*/ 195597 w 321782"/>
              <a:gd name="connsiteY2" fmla="*/ 192295 h 330298"/>
              <a:gd name="connsiteX3" fmla="*/ 321523 w 321782"/>
              <a:gd name="connsiteY3" fmla="*/ 115120 h 330298"/>
              <a:gd name="connsiteX4" fmla="*/ 241355 w 321782"/>
              <a:gd name="connsiteY4" fmla="*/ 73868 h 330298"/>
              <a:gd name="connsiteX5" fmla="*/ 147428 w 321782"/>
              <a:gd name="connsiteY5" fmla="*/ 84 h 330298"/>
              <a:gd name="connsiteX6" fmla="*/ 20339 w 321782"/>
              <a:gd name="connsiteY6" fmla="*/ 88110 h 330298"/>
              <a:gd name="connsiteX7" fmla="*/ 0 w 321782"/>
              <a:gd name="connsiteY7" fmla="*/ 330298 h 330298"/>
              <a:gd name="connsiteX0" fmla="*/ 0 w 322051"/>
              <a:gd name="connsiteY0" fmla="*/ 330298 h 330298"/>
              <a:gd name="connsiteX1" fmla="*/ 205213 w 322051"/>
              <a:gd name="connsiteY1" fmla="*/ 310725 h 330298"/>
              <a:gd name="connsiteX2" fmla="*/ 201428 w 322051"/>
              <a:gd name="connsiteY2" fmla="*/ 186672 h 330298"/>
              <a:gd name="connsiteX3" fmla="*/ 321523 w 322051"/>
              <a:gd name="connsiteY3" fmla="*/ 115120 h 330298"/>
              <a:gd name="connsiteX4" fmla="*/ 241355 w 322051"/>
              <a:gd name="connsiteY4" fmla="*/ 73868 h 330298"/>
              <a:gd name="connsiteX5" fmla="*/ 147428 w 322051"/>
              <a:gd name="connsiteY5" fmla="*/ 84 h 330298"/>
              <a:gd name="connsiteX6" fmla="*/ 20339 w 322051"/>
              <a:gd name="connsiteY6" fmla="*/ 88110 h 330298"/>
              <a:gd name="connsiteX7" fmla="*/ 0 w 322051"/>
              <a:gd name="connsiteY7" fmla="*/ 330298 h 330298"/>
              <a:gd name="connsiteX0" fmla="*/ 0 w 321695"/>
              <a:gd name="connsiteY0" fmla="*/ 330298 h 330298"/>
              <a:gd name="connsiteX1" fmla="*/ 205213 w 321695"/>
              <a:gd name="connsiteY1" fmla="*/ 310725 h 330298"/>
              <a:gd name="connsiteX2" fmla="*/ 201428 w 321695"/>
              <a:gd name="connsiteY2" fmla="*/ 186672 h 330298"/>
              <a:gd name="connsiteX3" fmla="*/ 321523 w 321695"/>
              <a:gd name="connsiteY3" fmla="*/ 115120 h 330298"/>
              <a:gd name="connsiteX4" fmla="*/ 241355 w 321695"/>
              <a:gd name="connsiteY4" fmla="*/ 73868 h 330298"/>
              <a:gd name="connsiteX5" fmla="*/ 147428 w 321695"/>
              <a:gd name="connsiteY5" fmla="*/ 84 h 330298"/>
              <a:gd name="connsiteX6" fmla="*/ 20339 w 321695"/>
              <a:gd name="connsiteY6" fmla="*/ 88110 h 330298"/>
              <a:gd name="connsiteX7" fmla="*/ 0 w 321695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19547"/>
              <a:gd name="connsiteY0" fmla="*/ 334797 h 334797"/>
              <a:gd name="connsiteX1" fmla="*/ 202881 w 319547"/>
              <a:gd name="connsiteY1" fmla="*/ 310725 h 334797"/>
              <a:gd name="connsiteX2" fmla="*/ 199096 w 319547"/>
              <a:gd name="connsiteY2" fmla="*/ 186672 h 334797"/>
              <a:gd name="connsiteX3" fmla="*/ 319191 w 319547"/>
              <a:gd name="connsiteY3" fmla="*/ 115120 h 334797"/>
              <a:gd name="connsiteX4" fmla="*/ 239023 w 319547"/>
              <a:gd name="connsiteY4" fmla="*/ 73868 h 334797"/>
              <a:gd name="connsiteX5" fmla="*/ 145096 w 319547"/>
              <a:gd name="connsiteY5" fmla="*/ 84 h 334797"/>
              <a:gd name="connsiteX6" fmla="*/ 18007 w 319547"/>
              <a:gd name="connsiteY6" fmla="*/ 88110 h 334797"/>
              <a:gd name="connsiteX7" fmla="*/ 0 w 319547"/>
              <a:gd name="connsiteY7" fmla="*/ 334797 h 334797"/>
              <a:gd name="connsiteX0" fmla="*/ 0 w 319564"/>
              <a:gd name="connsiteY0" fmla="*/ 334797 h 334797"/>
              <a:gd name="connsiteX1" fmla="*/ 171398 w 319564"/>
              <a:gd name="connsiteY1" fmla="*/ 310726 h 334797"/>
              <a:gd name="connsiteX2" fmla="*/ 199096 w 319564"/>
              <a:gd name="connsiteY2" fmla="*/ 186672 h 334797"/>
              <a:gd name="connsiteX3" fmla="*/ 319191 w 319564"/>
              <a:gd name="connsiteY3" fmla="*/ 115120 h 334797"/>
              <a:gd name="connsiteX4" fmla="*/ 239023 w 319564"/>
              <a:gd name="connsiteY4" fmla="*/ 73868 h 334797"/>
              <a:gd name="connsiteX5" fmla="*/ 145096 w 319564"/>
              <a:gd name="connsiteY5" fmla="*/ 84 h 334797"/>
              <a:gd name="connsiteX6" fmla="*/ 18007 w 319564"/>
              <a:gd name="connsiteY6" fmla="*/ 88110 h 334797"/>
              <a:gd name="connsiteX7" fmla="*/ 0 w 319564"/>
              <a:gd name="connsiteY7" fmla="*/ 334797 h 334797"/>
              <a:gd name="connsiteX0" fmla="*/ 0 w 319553"/>
              <a:gd name="connsiteY0" fmla="*/ 334797 h 334797"/>
              <a:gd name="connsiteX1" fmla="*/ 191221 w 319553"/>
              <a:gd name="connsiteY1" fmla="*/ 305103 h 334797"/>
              <a:gd name="connsiteX2" fmla="*/ 199096 w 319553"/>
              <a:gd name="connsiteY2" fmla="*/ 186672 h 334797"/>
              <a:gd name="connsiteX3" fmla="*/ 319191 w 319553"/>
              <a:gd name="connsiteY3" fmla="*/ 115120 h 334797"/>
              <a:gd name="connsiteX4" fmla="*/ 239023 w 319553"/>
              <a:gd name="connsiteY4" fmla="*/ 73868 h 334797"/>
              <a:gd name="connsiteX5" fmla="*/ 145096 w 319553"/>
              <a:gd name="connsiteY5" fmla="*/ 84 h 334797"/>
              <a:gd name="connsiteX6" fmla="*/ 18007 w 319553"/>
              <a:gd name="connsiteY6" fmla="*/ 88110 h 334797"/>
              <a:gd name="connsiteX7" fmla="*/ 0 w 319553"/>
              <a:gd name="connsiteY7" fmla="*/ 334797 h 334797"/>
              <a:gd name="connsiteX0" fmla="*/ 0 w 319553"/>
              <a:gd name="connsiteY0" fmla="*/ 329179 h 329179"/>
              <a:gd name="connsiteX1" fmla="*/ 191221 w 319553"/>
              <a:gd name="connsiteY1" fmla="*/ 299485 h 329179"/>
              <a:gd name="connsiteX2" fmla="*/ 199096 w 319553"/>
              <a:gd name="connsiteY2" fmla="*/ 181054 h 329179"/>
              <a:gd name="connsiteX3" fmla="*/ 319191 w 319553"/>
              <a:gd name="connsiteY3" fmla="*/ 109502 h 329179"/>
              <a:gd name="connsiteX4" fmla="*/ 239023 w 319553"/>
              <a:gd name="connsiteY4" fmla="*/ 68250 h 329179"/>
              <a:gd name="connsiteX5" fmla="*/ 112447 w 319553"/>
              <a:gd name="connsiteY5" fmla="*/ 90 h 329179"/>
              <a:gd name="connsiteX6" fmla="*/ 18007 w 319553"/>
              <a:gd name="connsiteY6" fmla="*/ 82492 h 329179"/>
              <a:gd name="connsiteX7" fmla="*/ 0 w 319553"/>
              <a:gd name="connsiteY7" fmla="*/ 329179 h 329179"/>
              <a:gd name="connsiteX0" fmla="*/ 0 w 319193"/>
              <a:gd name="connsiteY0" fmla="*/ 329525 h 329525"/>
              <a:gd name="connsiteX1" fmla="*/ 191221 w 319193"/>
              <a:gd name="connsiteY1" fmla="*/ 299831 h 329525"/>
              <a:gd name="connsiteX2" fmla="*/ 199096 w 319193"/>
              <a:gd name="connsiteY2" fmla="*/ 181400 h 329525"/>
              <a:gd name="connsiteX3" fmla="*/ 319191 w 319193"/>
              <a:gd name="connsiteY3" fmla="*/ 109848 h 329525"/>
              <a:gd name="connsiteX4" fmla="*/ 195879 w 319193"/>
              <a:gd name="connsiteY4" fmla="*/ 52850 h 329525"/>
              <a:gd name="connsiteX5" fmla="*/ 112447 w 319193"/>
              <a:gd name="connsiteY5" fmla="*/ 436 h 329525"/>
              <a:gd name="connsiteX6" fmla="*/ 18007 w 319193"/>
              <a:gd name="connsiteY6" fmla="*/ 82838 h 329525"/>
              <a:gd name="connsiteX7" fmla="*/ 0 w 319193"/>
              <a:gd name="connsiteY7" fmla="*/ 329525 h 329525"/>
              <a:gd name="connsiteX0" fmla="*/ 0 w 321075"/>
              <a:gd name="connsiteY0" fmla="*/ 329525 h 329525"/>
              <a:gd name="connsiteX1" fmla="*/ 191221 w 321075"/>
              <a:gd name="connsiteY1" fmla="*/ 299831 h 329525"/>
              <a:gd name="connsiteX2" fmla="*/ 199096 w 321075"/>
              <a:gd name="connsiteY2" fmla="*/ 181400 h 329525"/>
              <a:gd name="connsiteX3" fmla="*/ 319191 w 321075"/>
              <a:gd name="connsiteY3" fmla="*/ 109848 h 329525"/>
              <a:gd name="connsiteX4" fmla="*/ 195879 w 321075"/>
              <a:gd name="connsiteY4" fmla="*/ 52850 h 329525"/>
              <a:gd name="connsiteX5" fmla="*/ 112447 w 321075"/>
              <a:gd name="connsiteY5" fmla="*/ 436 h 329525"/>
              <a:gd name="connsiteX6" fmla="*/ 18007 w 321075"/>
              <a:gd name="connsiteY6" fmla="*/ 82838 h 329525"/>
              <a:gd name="connsiteX7" fmla="*/ 0 w 321075"/>
              <a:gd name="connsiteY7" fmla="*/ 329525 h 329525"/>
              <a:gd name="connsiteX0" fmla="*/ 0 w 319306"/>
              <a:gd name="connsiteY0" fmla="*/ 329887 h 329887"/>
              <a:gd name="connsiteX1" fmla="*/ 191221 w 319306"/>
              <a:gd name="connsiteY1" fmla="*/ 300193 h 329887"/>
              <a:gd name="connsiteX2" fmla="*/ 199096 w 319306"/>
              <a:gd name="connsiteY2" fmla="*/ 181762 h 329887"/>
              <a:gd name="connsiteX3" fmla="*/ 319191 w 319306"/>
              <a:gd name="connsiteY3" fmla="*/ 110210 h 329887"/>
              <a:gd name="connsiteX4" fmla="*/ 174891 w 319306"/>
              <a:gd name="connsiteY4" fmla="*/ 45341 h 329887"/>
              <a:gd name="connsiteX5" fmla="*/ 112447 w 319306"/>
              <a:gd name="connsiteY5" fmla="*/ 798 h 329887"/>
              <a:gd name="connsiteX6" fmla="*/ 18007 w 319306"/>
              <a:gd name="connsiteY6" fmla="*/ 83200 h 329887"/>
              <a:gd name="connsiteX7" fmla="*/ 0 w 319306"/>
              <a:gd name="connsiteY7" fmla="*/ 329887 h 329887"/>
              <a:gd name="connsiteX0" fmla="*/ 0 w 319306"/>
              <a:gd name="connsiteY0" fmla="*/ 330418 h 330418"/>
              <a:gd name="connsiteX1" fmla="*/ 191221 w 319306"/>
              <a:gd name="connsiteY1" fmla="*/ 300724 h 330418"/>
              <a:gd name="connsiteX2" fmla="*/ 199096 w 319306"/>
              <a:gd name="connsiteY2" fmla="*/ 182293 h 330418"/>
              <a:gd name="connsiteX3" fmla="*/ 319191 w 319306"/>
              <a:gd name="connsiteY3" fmla="*/ 110741 h 330418"/>
              <a:gd name="connsiteX4" fmla="*/ 174891 w 319306"/>
              <a:gd name="connsiteY4" fmla="*/ 45872 h 330418"/>
              <a:gd name="connsiteX5" fmla="*/ 112447 w 319306"/>
              <a:gd name="connsiteY5" fmla="*/ 1329 h 330418"/>
              <a:gd name="connsiteX6" fmla="*/ 18007 w 319306"/>
              <a:gd name="connsiteY6" fmla="*/ 83731 h 330418"/>
              <a:gd name="connsiteX7" fmla="*/ 0 w 319306"/>
              <a:gd name="connsiteY7" fmla="*/ 330418 h 330418"/>
              <a:gd name="connsiteX0" fmla="*/ 0 w 319192"/>
              <a:gd name="connsiteY0" fmla="*/ 329888 h 329888"/>
              <a:gd name="connsiteX1" fmla="*/ 191221 w 319192"/>
              <a:gd name="connsiteY1" fmla="*/ 300194 h 329888"/>
              <a:gd name="connsiteX2" fmla="*/ 199096 w 319192"/>
              <a:gd name="connsiteY2" fmla="*/ 181763 h 329888"/>
              <a:gd name="connsiteX3" fmla="*/ 319191 w 319192"/>
              <a:gd name="connsiteY3" fmla="*/ 110211 h 329888"/>
              <a:gd name="connsiteX4" fmla="*/ 201710 w 319192"/>
              <a:gd name="connsiteY4" fmla="*/ 45342 h 329888"/>
              <a:gd name="connsiteX5" fmla="*/ 112447 w 319192"/>
              <a:gd name="connsiteY5" fmla="*/ 799 h 329888"/>
              <a:gd name="connsiteX6" fmla="*/ 18007 w 319192"/>
              <a:gd name="connsiteY6" fmla="*/ 83201 h 329888"/>
              <a:gd name="connsiteX7" fmla="*/ 0 w 319192"/>
              <a:gd name="connsiteY7" fmla="*/ 329888 h 329888"/>
              <a:gd name="connsiteX0" fmla="*/ 0 w 299370"/>
              <a:gd name="connsiteY0" fmla="*/ 329796 h 329796"/>
              <a:gd name="connsiteX1" fmla="*/ 191221 w 299370"/>
              <a:gd name="connsiteY1" fmla="*/ 300102 h 329796"/>
              <a:gd name="connsiteX2" fmla="*/ 199096 w 299370"/>
              <a:gd name="connsiteY2" fmla="*/ 181671 h 329796"/>
              <a:gd name="connsiteX3" fmla="*/ 299368 w 299370"/>
              <a:gd name="connsiteY3" fmla="*/ 79753 h 329796"/>
              <a:gd name="connsiteX4" fmla="*/ 201710 w 299370"/>
              <a:gd name="connsiteY4" fmla="*/ 45250 h 329796"/>
              <a:gd name="connsiteX5" fmla="*/ 112447 w 299370"/>
              <a:gd name="connsiteY5" fmla="*/ 707 h 329796"/>
              <a:gd name="connsiteX6" fmla="*/ 18007 w 299370"/>
              <a:gd name="connsiteY6" fmla="*/ 83109 h 329796"/>
              <a:gd name="connsiteX7" fmla="*/ 0 w 299370"/>
              <a:gd name="connsiteY7" fmla="*/ 329796 h 329796"/>
              <a:gd name="connsiteX0" fmla="*/ 0 w 300300"/>
              <a:gd name="connsiteY0" fmla="*/ 329796 h 329796"/>
              <a:gd name="connsiteX1" fmla="*/ 191221 w 300300"/>
              <a:gd name="connsiteY1" fmla="*/ 300102 h 329796"/>
              <a:gd name="connsiteX2" fmla="*/ 199096 w 300300"/>
              <a:gd name="connsiteY2" fmla="*/ 181671 h 329796"/>
              <a:gd name="connsiteX3" fmla="*/ 299368 w 300300"/>
              <a:gd name="connsiteY3" fmla="*/ 79753 h 329796"/>
              <a:gd name="connsiteX4" fmla="*/ 201710 w 300300"/>
              <a:gd name="connsiteY4" fmla="*/ 45250 h 329796"/>
              <a:gd name="connsiteX5" fmla="*/ 112447 w 300300"/>
              <a:gd name="connsiteY5" fmla="*/ 707 h 329796"/>
              <a:gd name="connsiteX6" fmla="*/ 18007 w 300300"/>
              <a:gd name="connsiteY6" fmla="*/ 83109 h 329796"/>
              <a:gd name="connsiteX7" fmla="*/ 0 w 300300"/>
              <a:gd name="connsiteY7" fmla="*/ 329796 h 329796"/>
              <a:gd name="connsiteX0" fmla="*/ 0 w 300300"/>
              <a:gd name="connsiteY0" fmla="*/ 330280 h 330280"/>
              <a:gd name="connsiteX1" fmla="*/ 191221 w 300300"/>
              <a:gd name="connsiteY1" fmla="*/ 300586 h 330280"/>
              <a:gd name="connsiteX2" fmla="*/ 199096 w 300300"/>
              <a:gd name="connsiteY2" fmla="*/ 182155 h 330280"/>
              <a:gd name="connsiteX3" fmla="*/ 299368 w 300300"/>
              <a:gd name="connsiteY3" fmla="*/ 80237 h 330280"/>
              <a:gd name="connsiteX4" fmla="*/ 201710 w 300300"/>
              <a:gd name="connsiteY4" fmla="*/ 45734 h 330280"/>
              <a:gd name="connsiteX5" fmla="*/ 112447 w 300300"/>
              <a:gd name="connsiteY5" fmla="*/ 1191 h 330280"/>
              <a:gd name="connsiteX6" fmla="*/ 18007 w 300300"/>
              <a:gd name="connsiteY6" fmla="*/ 83593 h 330280"/>
              <a:gd name="connsiteX7" fmla="*/ 0 w 300300"/>
              <a:gd name="connsiteY7" fmla="*/ 330280 h 330280"/>
              <a:gd name="connsiteX0" fmla="*/ 0 w 329270"/>
              <a:gd name="connsiteY0" fmla="*/ 330200 h 330200"/>
              <a:gd name="connsiteX1" fmla="*/ 191221 w 329270"/>
              <a:gd name="connsiteY1" fmla="*/ 300506 h 330200"/>
              <a:gd name="connsiteX2" fmla="*/ 199096 w 329270"/>
              <a:gd name="connsiteY2" fmla="*/ 182075 h 330200"/>
              <a:gd name="connsiteX3" fmla="*/ 328518 w 329270"/>
              <a:gd name="connsiteY3" fmla="*/ 59232 h 330200"/>
              <a:gd name="connsiteX4" fmla="*/ 201710 w 329270"/>
              <a:gd name="connsiteY4" fmla="*/ 45654 h 330200"/>
              <a:gd name="connsiteX5" fmla="*/ 112447 w 329270"/>
              <a:gd name="connsiteY5" fmla="*/ 1111 h 330200"/>
              <a:gd name="connsiteX6" fmla="*/ 18007 w 329270"/>
              <a:gd name="connsiteY6" fmla="*/ 83513 h 330200"/>
              <a:gd name="connsiteX7" fmla="*/ 0 w 329270"/>
              <a:gd name="connsiteY7" fmla="*/ 33020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9270" h="330200">
                <a:moveTo>
                  <a:pt x="0" y="330200"/>
                </a:moveTo>
                <a:cubicBezTo>
                  <a:pt x="102210" y="262084"/>
                  <a:pt x="158038" y="325193"/>
                  <a:pt x="191221" y="300506"/>
                </a:cubicBezTo>
                <a:cubicBezTo>
                  <a:pt x="224404" y="275819"/>
                  <a:pt x="176213" y="222287"/>
                  <a:pt x="199096" y="182075"/>
                </a:cubicBezTo>
                <a:cubicBezTo>
                  <a:pt x="221979" y="141863"/>
                  <a:pt x="339742" y="121332"/>
                  <a:pt x="328518" y="59232"/>
                </a:cubicBezTo>
                <a:cubicBezTo>
                  <a:pt x="317294" y="-2868"/>
                  <a:pt x="237722" y="55341"/>
                  <a:pt x="201710" y="45654"/>
                </a:cubicBezTo>
                <a:cubicBezTo>
                  <a:pt x="165698" y="35967"/>
                  <a:pt x="195536" y="-7448"/>
                  <a:pt x="112447" y="1111"/>
                </a:cubicBezTo>
                <a:cubicBezTo>
                  <a:pt x="29358" y="9670"/>
                  <a:pt x="136829" y="83860"/>
                  <a:pt x="18007" y="83513"/>
                </a:cubicBezTo>
                <a:cubicBezTo>
                  <a:pt x="17054" y="127963"/>
                  <a:pt x="5715" y="276225"/>
                  <a:pt x="0" y="33020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175">
            <a:solidFill>
              <a:srgbClr val="CCAC94"/>
            </a:solidFill>
          </a:ln>
          <a:scene3d>
            <a:camera prst="orthographicFront">
              <a:rot lat="21599992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Freeform: Shape 202">
            <a:extLst>
              <a:ext uri="{FF2B5EF4-FFF2-40B4-BE49-F238E27FC236}">
                <a16:creationId xmlns:a16="http://schemas.microsoft.com/office/drawing/2014/main" id="{13FC5274-9835-44BB-87F5-CBE445826D81}"/>
              </a:ext>
            </a:extLst>
          </p:cNvPr>
          <p:cNvSpPr/>
          <p:nvPr/>
        </p:nvSpPr>
        <p:spPr>
          <a:xfrm>
            <a:off x="8692821" y="2841898"/>
            <a:ext cx="268973" cy="279727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  <a:gd name="connsiteX0" fmla="*/ 0 w 326340"/>
              <a:gd name="connsiteY0" fmla="*/ 318971 h 318971"/>
              <a:gd name="connsiteX1" fmla="*/ 205213 w 326340"/>
              <a:gd name="connsiteY1" fmla="*/ 299398 h 318971"/>
              <a:gd name="connsiteX2" fmla="*/ 195597 w 326340"/>
              <a:gd name="connsiteY2" fmla="*/ 180968 h 318971"/>
              <a:gd name="connsiteX3" fmla="*/ 321523 w 326340"/>
              <a:gd name="connsiteY3" fmla="*/ 103793 h 318971"/>
              <a:gd name="connsiteX4" fmla="*/ 247186 w 326340"/>
              <a:gd name="connsiteY4" fmla="*/ 90657 h 318971"/>
              <a:gd name="connsiteX5" fmla="*/ 195235 w 326340"/>
              <a:gd name="connsiteY5" fmla="*/ 4 h 318971"/>
              <a:gd name="connsiteX6" fmla="*/ 20339 w 326340"/>
              <a:gd name="connsiteY6" fmla="*/ 76783 h 318971"/>
              <a:gd name="connsiteX7" fmla="*/ 0 w 326340"/>
              <a:gd name="connsiteY7" fmla="*/ 318971 h 318971"/>
              <a:gd name="connsiteX0" fmla="*/ 0 w 322126"/>
              <a:gd name="connsiteY0" fmla="*/ 319052 h 319052"/>
              <a:gd name="connsiteX1" fmla="*/ 205213 w 322126"/>
              <a:gd name="connsiteY1" fmla="*/ 299479 h 319052"/>
              <a:gd name="connsiteX2" fmla="*/ 195597 w 322126"/>
              <a:gd name="connsiteY2" fmla="*/ 181049 h 319052"/>
              <a:gd name="connsiteX3" fmla="*/ 321523 w 322126"/>
              <a:gd name="connsiteY3" fmla="*/ 103874 h 319052"/>
              <a:gd name="connsiteX4" fmla="*/ 241355 w 322126"/>
              <a:gd name="connsiteY4" fmla="*/ 62622 h 319052"/>
              <a:gd name="connsiteX5" fmla="*/ 195235 w 322126"/>
              <a:gd name="connsiteY5" fmla="*/ 85 h 319052"/>
              <a:gd name="connsiteX6" fmla="*/ 20339 w 322126"/>
              <a:gd name="connsiteY6" fmla="*/ 76864 h 319052"/>
              <a:gd name="connsiteX7" fmla="*/ 0 w 322126"/>
              <a:gd name="connsiteY7" fmla="*/ 319052 h 319052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00"/>
              <a:gd name="connsiteY0" fmla="*/ 330286 h 330286"/>
              <a:gd name="connsiteX1" fmla="*/ 205213 w 322200"/>
              <a:gd name="connsiteY1" fmla="*/ 310713 h 330286"/>
              <a:gd name="connsiteX2" fmla="*/ 195597 w 322200"/>
              <a:gd name="connsiteY2" fmla="*/ 192283 h 330286"/>
              <a:gd name="connsiteX3" fmla="*/ 321523 w 322200"/>
              <a:gd name="connsiteY3" fmla="*/ 115108 h 330286"/>
              <a:gd name="connsiteX4" fmla="*/ 241355 w 322200"/>
              <a:gd name="connsiteY4" fmla="*/ 73856 h 330286"/>
              <a:gd name="connsiteX5" fmla="*/ 147428 w 322200"/>
              <a:gd name="connsiteY5" fmla="*/ 72 h 330286"/>
              <a:gd name="connsiteX6" fmla="*/ 20339 w 322200"/>
              <a:gd name="connsiteY6" fmla="*/ 88098 h 330286"/>
              <a:gd name="connsiteX7" fmla="*/ 0 w 322200"/>
              <a:gd name="connsiteY7" fmla="*/ 330286 h 330286"/>
              <a:gd name="connsiteX0" fmla="*/ 0 w 322199"/>
              <a:gd name="connsiteY0" fmla="*/ 330298 h 330298"/>
              <a:gd name="connsiteX1" fmla="*/ 205213 w 322199"/>
              <a:gd name="connsiteY1" fmla="*/ 310725 h 330298"/>
              <a:gd name="connsiteX2" fmla="*/ 195597 w 322199"/>
              <a:gd name="connsiteY2" fmla="*/ 192295 h 330298"/>
              <a:gd name="connsiteX3" fmla="*/ 321523 w 322199"/>
              <a:gd name="connsiteY3" fmla="*/ 115120 h 330298"/>
              <a:gd name="connsiteX4" fmla="*/ 241355 w 322199"/>
              <a:gd name="connsiteY4" fmla="*/ 73868 h 330298"/>
              <a:gd name="connsiteX5" fmla="*/ 147428 w 322199"/>
              <a:gd name="connsiteY5" fmla="*/ 84 h 330298"/>
              <a:gd name="connsiteX6" fmla="*/ 20339 w 322199"/>
              <a:gd name="connsiteY6" fmla="*/ 88110 h 330298"/>
              <a:gd name="connsiteX7" fmla="*/ 0 w 322199"/>
              <a:gd name="connsiteY7" fmla="*/ 330298 h 330298"/>
              <a:gd name="connsiteX0" fmla="*/ 0 w 321630"/>
              <a:gd name="connsiteY0" fmla="*/ 330298 h 330298"/>
              <a:gd name="connsiteX1" fmla="*/ 205213 w 321630"/>
              <a:gd name="connsiteY1" fmla="*/ 310725 h 330298"/>
              <a:gd name="connsiteX2" fmla="*/ 195597 w 321630"/>
              <a:gd name="connsiteY2" fmla="*/ 192295 h 330298"/>
              <a:gd name="connsiteX3" fmla="*/ 321523 w 321630"/>
              <a:gd name="connsiteY3" fmla="*/ 115120 h 330298"/>
              <a:gd name="connsiteX4" fmla="*/ 241355 w 321630"/>
              <a:gd name="connsiteY4" fmla="*/ 73868 h 330298"/>
              <a:gd name="connsiteX5" fmla="*/ 147428 w 321630"/>
              <a:gd name="connsiteY5" fmla="*/ 84 h 330298"/>
              <a:gd name="connsiteX6" fmla="*/ 20339 w 321630"/>
              <a:gd name="connsiteY6" fmla="*/ 88110 h 330298"/>
              <a:gd name="connsiteX7" fmla="*/ 0 w 321630"/>
              <a:gd name="connsiteY7" fmla="*/ 330298 h 330298"/>
              <a:gd name="connsiteX0" fmla="*/ 0 w 321782"/>
              <a:gd name="connsiteY0" fmla="*/ 330298 h 330298"/>
              <a:gd name="connsiteX1" fmla="*/ 205213 w 321782"/>
              <a:gd name="connsiteY1" fmla="*/ 310725 h 330298"/>
              <a:gd name="connsiteX2" fmla="*/ 195597 w 321782"/>
              <a:gd name="connsiteY2" fmla="*/ 192295 h 330298"/>
              <a:gd name="connsiteX3" fmla="*/ 321523 w 321782"/>
              <a:gd name="connsiteY3" fmla="*/ 115120 h 330298"/>
              <a:gd name="connsiteX4" fmla="*/ 241355 w 321782"/>
              <a:gd name="connsiteY4" fmla="*/ 73868 h 330298"/>
              <a:gd name="connsiteX5" fmla="*/ 147428 w 321782"/>
              <a:gd name="connsiteY5" fmla="*/ 84 h 330298"/>
              <a:gd name="connsiteX6" fmla="*/ 20339 w 321782"/>
              <a:gd name="connsiteY6" fmla="*/ 88110 h 330298"/>
              <a:gd name="connsiteX7" fmla="*/ 0 w 321782"/>
              <a:gd name="connsiteY7" fmla="*/ 330298 h 330298"/>
              <a:gd name="connsiteX0" fmla="*/ 0 w 322051"/>
              <a:gd name="connsiteY0" fmla="*/ 330298 h 330298"/>
              <a:gd name="connsiteX1" fmla="*/ 205213 w 322051"/>
              <a:gd name="connsiteY1" fmla="*/ 310725 h 330298"/>
              <a:gd name="connsiteX2" fmla="*/ 201428 w 322051"/>
              <a:gd name="connsiteY2" fmla="*/ 186672 h 330298"/>
              <a:gd name="connsiteX3" fmla="*/ 321523 w 322051"/>
              <a:gd name="connsiteY3" fmla="*/ 115120 h 330298"/>
              <a:gd name="connsiteX4" fmla="*/ 241355 w 322051"/>
              <a:gd name="connsiteY4" fmla="*/ 73868 h 330298"/>
              <a:gd name="connsiteX5" fmla="*/ 147428 w 322051"/>
              <a:gd name="connsiteY5" fmla="*/ 84 h 330298"/>
              <a:gd name="connsiteX6" fmla="*/ 20339 w 322051"/>
              <a:gd name="connsiteY6" fmla="*/ 88110 h 330298"/>
              <a:gd name="connsiteX7" fmla="*/ 0 w 322051"/>
              <a:gd name="connsiteY7" fmla="*/ 330298 h 330298"/>
              <a:gd name="connsiteX0" fmla="*/ 0 w 321695"/>
              <a:gd name="connsiteY0" fmla="*/ 330298 h 330298"/>
              <a:gd name="connsiteX1" fmla="*/ 205213 w 321695"/>
              <a:gd name="connsiteY1" fmla="*/ 310725 h 330298"/>
              <a:gd name="connsiteX2" fmla="*/ 201428 w 321695"/>
              <a:gd name="connsiteY2" fmla="*/ 186672 h 330298"/>
              <a:gd name="connsiteX3" fmla="*/ 321523 w 321695"/>
              <a:gd name="connsiteY3" fmla="*/ 115120 h 330298"/>
              <a:gd name="connsiteX4" fmla="*/ 241355 w 321695"/>
              <a:gd name="connsiteY4" fmla="*/ 73868 h 330298"/>
              <a:gd name="connsiteX5" fmla="*/ 147428 w 321695"/>
              <a:gd name="connsiteY5" fmla="*/ 84 h 330298"/>
              <a:gd name="connsiteX6" fmla="*/ 20339 w 321695"/>
              <a:gd name="connsiteY6" fmla="*/ 88110 h 330298"/>
              <a:gd name="connsiteX7" fmla="*/ 0 w 321695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19547"/>
              <a:gd name="connsiteY0" fmla="*/ 334797 h 334797"/>
              <a:gd name="connsiteX1" fmla="*/ 202881 w 319547"/>
              <a:gd name="connsiteY1" fmla="*/ 310725 h 334797"/>
              <a:gd name="connsiteX2" fmla="*/ 199096 w 319547"/>
              <a:gd name="connsiteY2" fmla="*/ 186672 h 334797"/>
              <a:gd name="connsiteX3" fmla="*/ 319191 w 319547"/>
              <a:gd name="connsiteY3" fmla="*/ 115120 h 334797"/>
              <a:gd name="connsiteX4" fmla="*/ 239023 w 319547"/>
              <a:gd name="connsiteY4" fmla="*/ 73868 h 334797"/>
              <a:gd name="connsiteX5" fmla="*/ 145096 w 319547"/>
              <a:gd name="connsiteY5" fmla="*/ 84 h 334797"/>
              <a:gd name="connsiteX6" fmla="*/ 18007 w 319547"/>
              <a:gd name="connsiteY6" fmla="*/ 88110 h 334797"/>
              <a:gd name="connsiteX7" fmla="*/ 0 w 319547"/>
              <a:gd name="connsiteY7" fmla="*/ 334797 h 334797"/>
              <a:gd name="connsiteX0" fmla="*/ 0 w 319564"/>
              <a:gd name="connsiteY0" fmla="*/ 334797 h 334797"/>
              <a:gd name="connsiteX1" fmla="*/ 171398 w 319564"/>
              <a:gd name="connsiteY1" fmla="*/ 310726 h 334797"/>
              <a:gd name="connsiteX2" fmla="*/ 199096 w 319564"/>
              <a:gd name="connsiteY2" fmla="*/ 186672 h 334797"/>
              <a:gd name="connsiteX3" fmla="*/ 319191 w 319564"/>
              <a:gd name="connsiteY3" fmla="*/ 115120 h 334797"/>
              <a:gd name="connsiteX4" fmla="*/ 239023 w 319564"/>
              <a:gd name="connsiteY4" fmla="*/ 73868 h 334797"/>
              <a:gd name="connsiteX5" fmla="*/ 145096 w 319564"/>
              <a:gd name="connsiteY5" fmla="*/ 84 h 334797"/>
              <a:gd name="connsiteX6" fmla="*/ 18007 w 319564"/>
              <a:gd name="connsiteY6" fmla="*/ 88110 h 334797"/>
              <a:gd name="connsiteX7" fmla="*/ 0 w 319564"/>
              <a:gd name="connsiteY7" fmla="*/ 334797 h 334797"/>
              <a:gd name="connsiteX0" fmla="*/ 0 w 319553"/>
              <a:gd name="connsiteY0" fmla="*/ 334797 h 334797"/>
              <a:gd name="connsiteX1" fmla="*/ 191221 w 319553"/>
              <a:gd name="connsiteY1" fmla="*/ 305103 h 334797"/>
              <a:gd name="connsiteX2" fmla="*/ 199096 w 319553"/>
              <a:gd name="connsiteY2" fmla="*/ 186672 h 334797"/>
              <a:gd name="connsiteX3" fmla="*/ 319191 w 319553"/>
              <a:gd name="connsiteY3" fmla="*/ 115120 h 334797"/>
              <a:gd name="connsiteX4" fmla="*/ 239023 w 319553"/>
              <a:gd name="connsiteY4" fmla="*/ 73868 h 334797"/>
              <a:gd name="connsiteX5" fmla="*/ 145096 w 319553"/>
              <a:gd name="connsiteY5" fmla="*/ 84 h 334797"/>
              <a:gd name="connsiteX6" fmla="*/ 18007 w 319553"/>
              <a:gd name="connsiteY6" fmla="*/ 88110 h 334797"/>
              <a:gd name="connsiteX7" fmla="*/ 0 w 319553"/>
              <a:gd name="connsiteY7" fmla="*/ 334797 h 334797"/>
              <a:gd name="connsiteX0" fmla="*/ 0 w 319553"/>
              <a:gd name="connsiteY0" fmla="*/ 329179 h 329179"/>
              <a:gd name="connsiteX1" fmla="*/ 191221 w 319553"/>
              <a:gd name="connsiteY1" fmla="*/ 299485 h 329179"/>
              <a:gd name="connsiteX2" fmla="*/ 199096 w 319553"/>
              <a:gd name="connsiteY2" fmla="*/ 181054 h 329179"/>
              <a:gd name="connsiteX3" fmla="*/ 319191 w 319553"/>
              <a:gd name="connsiteY3" fmla="*/ 109502 h 329179"/>
              <a:gd name="connsiteX4" fmla="*/ 239023 w 319553"/>
              <a:gd name="connsiteY4" fmla="*/ 68250 h 329179"/>
              <a:gd name="connsiteX5" fmla="*/ 112447 w 319553"/>
              <a:gd name="connsiteY5" fmla="*/ 90 h 329179"/>
              <a:gd name="connsiteX6" fmla="*/ 18007 w 319553"/>
              <a:gd name="connsiteY6" fmla="*/ 82492 h 329179"/>
              <a:gd name="connsiteX7" fmla="*/ 0 w 319553"/>
              <a:gd name="connsiteY7" fmla="*/ 329179 h 329179"/>
              <a:gd name="connsiteX0" fmla="*/ 0 w 319193"/>
              <a:gd name="connsiteY0" fmla="*/ 329525 h 329525"/>
              <a:gd name="connsiteX1" fmla="*/ 191221 w 319193"/>
              <a:gd name="connsiteY1" fmla="*/ 299831 h 329525"/>
              <a:gd name="connsiteX2" fmla="*/ 199096 w 319193"/>
              <a:gd name="connsiteY2" fmla="*/ 181400 h 329525"/>
              <a:gd name="connsiteX3" fmla="*/ 319191 w 319193"/>
              <a:gd name="connsiteY3" fmla="*/ 109848 h 329525"/>
              <a:gd name="connsiteX4" fmla="*/ 195879 w 319193"/>
              <a:gd name="connsiteY4" fmla="*/ 52850 h 329525"/>
              <a:gd name="connsiteX5" fmla="*/ 112447 w 319193"/>
              <a:gd name="connsiteY5" fmla="*/ 436 h 329525"/>
              <a:gd name="connsiteX6" fmla="*/ 18007 w 319193"/>
              <a:gd name="connsiteY6" fmla="*/ 82838 h 329525"/>
              <a:gd name="connsiteX7" fmla="*/ 0 w 319193"/>
              <a:gd name="connsiteY7" fmla="*/ 329525 h 329525"/>
              <a:gd name="connsiteX0" fmla="*/ 0 w 321075"/>
              <a:gd name="connsiteY0" fmla="*/ 329525 h 329525"/>
              <a:gd name="connsiteX1" fmla="*/ 191221 w 321075"/>
              <a:gd name="connsiteY1" fmla="*/ 299831 h 329525"/>
              <a:gd name="connsiteX2" fmla="*/ 199096 w 321075"/>
              <a:gd name="connsiteY2" fmla="*/ 181400 h 329525"/>
              <a:gd name="connsiteX3" fmla="*/ 319191 w 321075"/>
              <a:gd name="connsiteY3" fmla="*/ 109848 h 329525"/>
              <a:gd name="connsiteX4" fmla="*/ 195879 w 321075"/>
              <a:gd name="connsiteY4" fmla="*/ 52850 h 329525"/>
              <a:gd name="connsiteX5" fmla="*/ 112447 w 321075"/>
              <a:gd name="connsiteY5" fmla="*/ 436 h 329525"/>
              <a:gd name="connsiteX6" fmla="*/ 18007 w 321075"/>
              <a:gd name="connsiteY6" fmla="*/ 82838 h 329525"/>
              <a:gd name="connsiteX7" fmla="*/ 0 w 321075"/>
              <a:gd name="connsiteY7" fmla="*/ 329525 h 329525"/>
              <a:gd name="connsiteX0" fmla="*/ 0 w 319306"/>
              <a:gd name="connsiteY0" fmla="*/ 329887 h 329887"/>
              <a:gd name="connsiteX1" fmla="*/ 191221 w 319306"/>
              <a:gd name="connsiteY1" fmla="*/ 300193 h 329887"/>
              <a:gd name="connsiteX2" fmla="*/ 199096 w 319306"/>
              <a:gd name="connsiteY2" fmla="*/ 181762 h 329887"/>
              <a:gd name="connsiteX3" fmla="*/ 319191 w 319306"/>
              <a:gd name="connsiteY3" fmla="*/ 110210 h 329887"/>
              <a:gd name="connsiteX4" fmla="*/ 174891 w 319306"/>
              <a:gd name="connsiteY4" fmla="*/ 45341 h 329887"/>
              <a:gd name="connsiteX5" fmla="*/ 112447 w 319306"/>
              <a:gd name="connsiteY5" fmla="*/ 798 h 329887"/>
              <a:gd name="connsiteX6" fmla="*/ 18007 w 319306"/>
              <a:gd name="connsiteY6" fmla="*/ 83200 h 329887"/>
              <a:gd name="connsiteX7" fmla="*/ 0 w 319306"/>
              <a:gd name="connsiteY7" fmla="*/ 329887 h 329887"/>
              <a:gd name="connsiteX0" fmla="*/ 0 w 319306"/>
              <a:gd name="connsiteY0" fmla="*/ 330418 h 330418"/>
              <a:gd name="connsiteX1" fmla="*/ 191221 w 319306"/>
              <a:gd name="connsiteY1" fmla="*/ 300724 h 330418"/>
              <a:gd name="connsiteX2" fmla="*/ 199096 w 319306"/>
              <a:gd name="connsiteY2" fmla="*/ 182293 h 330418"/>
              <a:gd name="connsiteX3" fmla="*/ 319191 w 319306"/>
              <a:gd name="connsiteY3" fmla="*/ 110741 h 330418"/>
              <a:gd name="connsiteX4" fmla="*/ 174891 w 319306"/>
              <a:gd name="connsiteY4" fmla="*/ 45872 h 330418"/>
              <a:gd name="connsiteX5" fmla="*/ 112447 w 319306"/>
              <a:gd name="connsiteY5" fmla="*/ 1329 h 330418"/>
              <a:gd name="connsiteX6" fmla="*/ 18007 w 319306"/>
              <a:gd name="connsiteY6" fmla="*/ 83731 h 330418"/>
              <a:gd name="connsiteX7" fmla="*/ 0 w 319306"/>
              <a:gd name="connsiteY7" fmla="*/ 330418 h 330418"/>
              <a:gd name="connsiteX0" fmla="*/ 0 w 319192"/>
              <a:gd name="connsiteY0" fmla="*/ 329888 h 329888"/>
              <a:gd name="connsiteX1" fmla="*/ 191221 w 319192"/>
              <a:gd name="connsiteY1" fmla="*/ 300194 h 329888"/>
              <a:gd name="connsiteX2" fmla="*/ 199096 w 319192"/>
              <a:gd name="connsiteY2" fmla="*/ 181763 h 329888"/>
              <a:gd name="connsiteX3" fmla="*/ 319191 w 319192"/>
              <a:gd name="connsiteY3" fmla="*/ 110211 h 329888"/>
              <a:gd name="connsiteX4" fmla="*/ 201710 w 319192"/>
              <a:gd name="connsiteY4" fmla="*/ 45342 h 329888"/>
              <a:gd name="connsiteX5" fmla="*/ 112447 w 319192"/>
              <a:gd name="connsiteY5" fmla="*/ 799 h 329888"/>
              <a:gd name="connsiteX6" fmla="*/ 18007 w 319192"/>
              <a:gd name="connsiteY6" fmla="*/ 83201 h 329888"/>
              <a:gd name="connsiteX7" fmla="*/ 0 w 319192"/>
              <a:gd name="connsiteY7" fmla="*/ 329888 h 329888"/>
              <a:gd name="connsiteX0" fmla="*/ 0 w 299370"/>
              <a:gd name="connsiteY0" fmla="*/ 329796 h 329796"/>
              <a:gd name="connsiteX1" fmla="*/ 191221 w 299370"/>
              <a:gd name="connsiteY1" fmla="*/ 300102 h 329796"/>
              <a:gd name="connsiteX2" fmla="*/ 199096 w 299370"/>
              <a:gd name="connsiteY2" fmla="*/ 181671 h 329796"/>
              <a:gd name="connsiteX3" fmla="*/ 299368 w 299370"/>
              <a:gd name="connsiteY3" fmla="*/ 79753 h 329796"/>
              <a:gd name="connsiteX4" fmla="*/ 201710 w 299370"/>
              <a:gd name="connsiteY4" fmla="*/ 45250 h 329796"/>
              <a:gd name="connsiteX5" fmla="*/ 112447 w 299370"/>
              <a:gd name="connsiteY5" fmla="*/ 707 h 329796"/>
              <a:gd name="connsiteX6" fmla="*/ 18007 w 299370"/>
              <a:gd name="connsiteY6" fmla="*/ 83109 h 329796"/>
              <a:gd name="connsiteX7" fmla="*/ 0 w 299370"/>
              <a:gd name="connsiteY7" fmla="*/ 329796 h 329796"/>
              <a:gd name="connsiteX0" fmla="*/ 0 w 300300"/>
              <a:gd name="connsiteY0" fmla="*/ 329796 h 329796"/>
              <a:gd name="connsiteX1" fmla="*/ 191221 w 300300"/>
              <a:gd name="connsiteY1" fmla="*/ 300102 h 329796"/>
              <a:gd name="connsiteX2" fmla="*/ 199096 w 300300"/>
              <a:gd name="connsiteY2" fmla="*/ 181671 h 329796"/>
              <a:gd name="connsiteX3" fmla="*/ 299368 w 300300"/>
              <a:gd name="connsiteY3" fmla="*/ 79753 h 329796"/>
              <a:gd name="connsiteX4" fmla="*/ 201710 w 300300"/>
              <a:gd name="connsiteY4" fmla="*/ 45250 h 329796"/>
              <a:gd name="connsiteX5" fmla="*/ 112447 w 300300"/>
              <a:gd name="connsiteY5" fmla="*/ 707 h 329796"/>
              <a:gd name="connsiteX6" fmla="*/ 18007 w 300300"/>
              <a:gd name="connsiteY6" fmla="*/ 83109 h 329796"/>
              <a:gd name="connsiteX7" fmla="*/ 0 w 300300"/>
              <a:gd name="connsiteY7" fmla="*/ 329796 h 329796"/>
              <a:gd name="connsiteX0" fmla="*/ 0 w 300300"/>
              <a:gd name="connsiteY0" fmla="*/ 330280 h 330280"/>
              <a:gd name="connsiteX1" fmla="*/ 191221 w 300300"/>
              <a:gd name="connsiteY1" fmla="*/ 300586 h 330280"/>
              <a:gd name="connsiteX2" fmla="*/ 199096 w 300300"/>
              <a:gd name="connsiteY2" fmla="*/ 182155 h 330280"/>
              <a:gd name="connsiteX3" fmla="*/ 299368 w 300300"/>
              <a:gd name="connsiteY3" fmla="*/ 80237 h 330280"/>
              <a:gd name="connsiteX4" fmla="*/ 201710 w 300300"/>
              <a:gd name="connsiteY4" fmla="*/ 45734 h 330280"/>
              <a:gd name="connsiteX5" fmla="*/ 112447 w 300300"/>
              <a:gd name="connsiteY5" fmla="*/ 1191 h 330280"/>
              <a:gd name="connsiteX6" fmla="*/ 18007 w 300300"/>
              <a:gd name="connsiteY6" fmla="*/ 83593 h 330280"/>
              <a:gd name="connsiteX7" fmla="*/ 0 w 300300"/>
              <a:gd name="connsiteY7" fmla="*/ 330280 h 330280"/>
              <a:gd name="connsiteX0" fmla="*/ 0 w 329270"/>
              <a:gd name="connsiteY0" fmla="*/ 330200 h 330200"/>
              <a:gd name="connsiteX1" fmla="*/ 191221 w 329270"/>
              <a:gd name="connsiteY1" fmla="*/ 300506 h 330200"/>
              <a:gd name="connsiteX2" fmla="*/ 199096 w 329270"/>
              <a:gd name="connsiteY2" fmla="*/ 182075 h 330200"/>
              <a:gd name="connsiteX3" fmla="*/ 328518 w 329270"/>
              <a:gd name="connsiteY3" fmla="*/ 59232 h 330200"/>
              <a:gd name="connsiteX4" fmla="*/ 201710 w 329270"/>
              <a:gd name="connsiteY4" fmla="*/ 45654 h 330200"/>
              <a:gd name="connsiteX5" fmla="*/ 112447 w 329270"/>
              <a:gd name="connsiteY5" fmla="*/ 1111 h 330200"/>
              <a:gd name="connsiteX6" fmla="*/ 18007 w 329270"/>
              <a:gd name="connsiteY6" fmla="*/ 83513 h 330200"/>
              <a:gd name="connsiteX7" fmla="*/ 0 w 329270"/>
              <a:gd name="connsiteY7" fmla="*/ 33020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9270" h="330200">
                <a:moveTo>
                  <a:pt x="0" y="330200"/>
                </a:moveTo>
                <a:cubicBezTo>
                  <a:pt x="102210" y="262084"/>
                  <a:pt x="158038" y="325193"/>
                  <a:pt x="191221" y="300506"/>
                </a:cubicBezTo>
                <a:cubicBezTo>
                  <a:pt x="224404" y="275819"/>
                  <a:pt x="176213" y="222287"/>
                  <a:pt x="199096" y="182075"/>
                </a:cubicBezTo>
                <a:cubicBezTo>
                  <a:pt x="221979" y="141863"/>
                  <a:pt x="339742" y="121332"/>
                  <a:pt x="328518" y="59232"/>
                </a:cubicBezTo>
                <a:cubicBezTo>
                  <a:pt x="317294" y="-2868"/>
                  <a:pt x="237722" y="55341"/>
                  <a:pt x="201710" y="45654"/>
                </a:cubicBezTo>
                <a:cubicBezTo>
                  <a:pt x="165698" y="35967"/>
                  <a:pt x="195536" y="-7448"/>
                  <a:pt x="112447" y="1111"/>
                </a:cubicBezTo>
                <a:cubicBezTo>
                  <a:pt x="29358" y="9670"/>
                  <a:pt x="136829" y="83860"/>
                  <a:pt x="18007" y="83513"/>
                </a:cubicBezTo>
                <a:cubicBezTo>
                  <a:pt x="17054" y="127963"/>
                  <a:pt x="5715" y="276225"/>
                  <a:pt x="0" y="33020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175">
            <a:solidFill>
              <a:srgbClr val="CCAC94"/>
            </a:solidFill>
          </a:ln>
          <a:scene3d>
            <a:camera prst="orthographicFront">
              <a:rot lat="21599992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Freeform: Shape 203">
            <a:extLst>
              <a:ext uri="{FF2B5EF4-FFF2-40B4-BE49-F238E27FC236}">
                <a16:creationId xmlns:a16="http://schemas.microsoft.com/office/drawing/2014/main" id="{B4EA6869-20EF-45B0-9357-747C9A358ABF}"/>
              </a:ext>
            </a:extLst>
          </p:cNvPr>
          <p:cNvSpPr/>
          <p:nvPr/>
        </p:nvSpPr>
        <p:spPr>
          <a:xfrm>
            <a:off x="8692822" y="2671091"/>
            <a:ext cx="254012" cy="254868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  <a:gd name="connsiteX0" fmla="*/ 0 w 326340"/>
              <a:gd name="connsiteY0" fmla="*/ 318971 h 318971"/>
              <a:gd name="connsiteX1" fmla="*/ 205213 w 326340"/>
              <a:gd name="connsiteY1" fmla="*/ 299398 h 318971"/>
              <a:gd name="connsiteX2" fmla="*/ 195597 w 326340"/>
              <a:gd name="connsiteY2" fmla="*/ 180968 h 318971"/>
              <a:gd name="connsiteX3" fmla="*/ 321523 w 326340"/>
              <a:gd name="connsiteY3" fmla="*/ 103793 h 318971"/>
              <a:gd name="connsiteX4" fmla="*/ 247186 w 326340"/>
              <a:gd name="connsiteY4" fmla="*/ 90657 h 318971"/>
              <a:gd name="connsiteX5" fmla="*/ 195235 w 326340"/>
              <a:gd name="connsiteY5" fmla="*/ 4 h 318971"/>
              <a:gd name="connsiteX6" fmla="*/ 20339 w 326340"/>
              <a:gd name="connsiteY6" fmla="*/ 76783 h 318971"/>
              <a:gd name="connsiteX7" fmla="*/ 0 w 326340"/>
              <a:gd name="connsiteY7" fmla="*/ 318971 h 318971"/>
              <a:gd name="connsiteX0" fmla="*/ 0 w 322126"/>
              <a:gd name="connsiteY0" fmla="*/ 319052 h 319052"/>
              <a:gd name="connsiteX1" fmla="*/ 205213 w 322126"/>
              <a:gd name="connsiteY1" fmla="*/ 299479 h 319052"/>
              <a:gd name="connsiteX2" fmla="*/ 195597 w 322126"/>
              <a:gd name="connsiteY2" fmla="*/ 181049 h 319052"/>
              <a:gd name="connsiteX3" fmla="*/ 321523 w 322126"/>
              <a:gd name="connsiteY3" fmla="*/ 103874 h 319052"/>
              <a:gd name="connsiteX4" fmla="*/ 241355 w 322126"/>
              <a:gd name="connsiteY4" fmla="*/ 62622 h 319052"/>
              <a:gd name="connsiteX5" fmla="*/ 195235 w 322126"/>
              <a:gd name="connsiteY5" fmla="*/ 85 h 319052"/>
              <a:gd name="connsiteX6" fmla="*/ 20339 w 322126"/>
              <a:gd name="connsiteY6" fmla="*/ 76864 h 319052"/>
              <a:gd name="connsiteX7" fmla="*/ 0 w 322126"/>
              <a:gd name="connsiteY7" fmla="*/ 319052 h 319052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00"/>
              <a:gd name="connsiteY0" fmla="*/ 330286 h 330286"/>
              <a:gd name="connsiteX1" fmla="*/ 205213 w 322200"/>
              <a:gd name="connsiteY1" fmla="*/ 310713 h 330286"/>
              <a:gd name="connsiteX2" fmla="*/ 195597 w 322200"/>
              <a:gd name="connsiteY2" fmla="*/ 192283 h 330286"/>
              <a:gd name="connsiteX3" fmla="*/ 321523 w 322200"/>
              <a:gd name="connsiteY3" fmla="*/ 115108 h 330286"/>
              <a:gd name="connsiteX4" fmla="*/ 241355 w 322200"/>
              <a:gd name="connsiteY4" fmla="*/ 73856 h 330286"/>
              <a:gd name="connsiteX5" fmla="*/ 147428 w 322200"/>
              <a:gd name="connsiteY5" fmla="*/ 72 h 330286"/>
              <a:gd name="connsiteX6" fmla="*/ 20339 w 322200"/>
              <a:gd name="connsiteY6" fmla="*/ 88098 h 330286"/>
              <a:gd name="connsiteX7" fmla="*/ 0 w 322200"/>
              <a:gd name="connsiteY7" fmla="*/ 330286 h 330286"/>
              <a:gd name="connsiteX0" fmla="*/ 0 w 322199"/>
              <a:gd name="connsiteY0" fmla="*/ 330298 h 330298"/>
              <a:gd name="connsiteX1" fmla="*/ 205213 w 322199"/>
              <a:gd name="connsiteY1" fmla="*/ 310725 h 330298"/>
              <a:gd name="connsiteX2" fmla="*/ 195597 w 322199"/>
              <a:gd name="connsiteY2" fmla="*/ 192295 h 330298"/>
              <a:gd name="connsiteX3" fmla="*/ 321523 w 322199"/>
              <a:gd name="connsiteY3" fmla="*/ 115120 h 330298"/>
              <a:gd name="connsiteX4" fmla="*/ 241355 w 322199"/>
              <a:gd name="connsiteY4" fmla="*/ 73868 h 330298"/>
              <a:gd name="connsiteX5" fmla="*/ 147428 w 322199"/>
              <a:gd name="connsiteY5" fmla="*/ 84 h 330298"/>
              <a:gd name="connsiteX6" fmla="*/ 20339 w 322199"/>
              <a:gd name="connsiteY6" fmla="*/ 88110 h 330298"/>
              <a:gd name="connsiteX7" fmla="*/ 0 w 322199"/>
              <a:gd name="connsiteY7" fmla="*/ 330298 h 330298"/>
              <a:gd name="connsiteX0" fmla="*/ 0 w 321630"/>
              <a:gd name="connsiteY0" fmla="*/ 330298 h 330298"/>
              <a:gd name="connsiteX1" fmla="*/ 205213 w 321630"/>
              <a:gd name="connsiteY1" fmla="*/ 310725 h 330298"/>
              <a:gd name="connsiteX2" fmla="*/ 195597 w 321630"/>
              <a:gd name="connsiteY2" fmla="*/ 192295 h 330298"/>
              <a:gd name="connsiteX3" fmla="*/ 321523 w 321630"/>
              <a:gd name="connsiteY3" fmla="*/ 115120 h 330298"/>
              <a:gd name="connsiteX4" fmla="*/ 241355 w 321630"/>
              <a:gd name="connsiteY4" fmla="*/ 73868 h 330298"/>
              <a:gd name="connsiteX5" fmla="*/ 147428 w 321630"/>
              <a:gd name="connsiteY5" fmla="*/ 84 h 330298"/>
              <a:gd name="connsiteX6" fmla="*/ 20339 w 321630"/>
              <a:gd name="connsiteY6" fmla="*/ 88110 h 330298"/>
              <a:gd name="connsiteX7" fmla="*/ 0 w 321630"/>
              <a:gd name="connsiteY7" fmla="*/ 330298 h 330298"/>
              <a:gd name="connsiteX0" fmla="*/ 0 w 321782"/>
              <a:gd name="connsiteY0" fmla="*/ 330298 h 330298"/>
              <a:gd name="connsiteX1" fmla="*/ 205213 w 321782"/>
              <a:gd name="connsiteY1" fmla="*/ 310725 h 330298"/>
              <a:gd name="connsiteX2" fmla="*/ 195597 w 321782"/>
              <a:gd name="connsiteY2" fmla="*/ 192295 h 330298"/>
              <a:gd name="connsiteX3" fmla="*/ 321523 w 321782"/>
              <a:gd name="connsiteY3" fmla="*/ 115120 h 330298"/>
              <a:gd name="connsiteX4" fmla="*/ 241355 w 321782"/>
              <a:gd name="connsiteY4" fmla="*/ 73868 h 330298"/>
              <a:gd name="connsiteX5" fmla="*/ 147428 w 321782"/>
              <a:gd name="connsiteY5" fmla="*/ 84 h 330298"/>
              <a:gd name="connsiteX6" fmla="*/ 20339 w 321782"/>
              <a:gd name="connsiteY6" fmla="*/ 88110 h 330298"/>
              <a:gd name="connsiteX7" fmla="*/ 0 w 321782"/>
              <a:gd name="connsiteY7" fmla="*/ 330298 h 330298"/>
              <a:gd name="connsiteX0" fmla="*/ 0 w 322051"/>
              <a:gd name="connsiteY0" fmla="*/ 330298 h 330298"/>
              <a:gd name="connsiteX1" fmla="*/ 205213 w 322051"/>
              <a:gd name="connsiteY1" fmla="*/ 310725 h 330298"/>
              <a:gd name="connsiteX2" fmla="*/ 201428 w 322051"/>
              <a:gd name="connsiteY2" fmla="*/ 186672 h 330298"/>
              <a:gd name="connsiteX3" fmla="*/ 321523 w 322051"/>
              <a:gd name="connsiteY3" fmla="*/ 115120 h 330298"/>
              <a:gd name="connsiteX4" fmla="*/ 241355 w 322051"/>
              <a:gd name="connsiteY4" fmla="*/ 73868 h 330298"/>
              <a:gd name="connsiteX5" fmla="*/ 147428 w 322051"/>
              <a:gd name="connsiteY5" fmla="*/ 84 h 330298"/>
              <a:gd name="connsiteX6" fmla="*/ 20339 w 322051"/>
              <a:gd name="connsiteY6" fmla="*/ 88110 h 330298"/>
              <a:gd name="connsiteX7" fmla="*/ 0 w 322051"/>
              <a:gd name="connsiteY7" fmla="*/ 330298 h 330298"/>
              <a:gd name="connsiteX0" fmla="*/ 0 w 321695"/>
              <a:gd name="connsiteY0" fmla="*/ 330298 h 330298"/>
              <a:gd name="connsiteX1" fmla="*/ 205213 w 321695"/>
              <a:gd name="connsiteY1" fmla="*/ 310725 h 330298"/>
              <a:gd name="connsiteX2" fmla="*/ 201428 w 321695"/>
              <a:gd name="connsiteY2" fmla="*/ 186672 h 330298"/>
              <a:gd name="connsiteX3" fmla="*/ 321523 w 321695"/>
              <a:gd name="connsiteY3" fmla="*/ 115120 h 330298"/>
              <a:gd name="connsiteX4" fmla="*/ 241355 w 321695"/>
              <a:gd name="connsiteY4" fmla="*/ 73868 h 330298"/>
              <a:gd name="connsiteX5" fmla="*/ 147428 w 321695"/>
              <a:gd name="connsiteY5" fmla="*/ 84 h 330298"/>
              <a:gd name="connsiteX6" fmla="*/ 20339 w 321695"/>
              <a:gd name="connsiteY6" fmla="*/ 88110 h 330298"/>
              <a:gd name="connsiteX7" fmla="*/ 0 w 321695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19547"/>
              <a:gd name="connsiteY0" fmla="*/ 334797 h 334797"/>
              <a:gd name="connsiteX1" fmla="*/ 202881 w 319547"/>
              <a:gd name="connsiteY1" fmla="*/ 310725 h 334797"/>
              <a:gd name="connsiteX2" fmla="*/ 199096 w 319547"/>
              <a:gd name="connsiteY2" fmla="*/ 186672 h 334797"/>
              <a:gd name="connsiteX3" fmla="*/ 319191 w 319547"/>
              <a:gd name="connsiteY3" fmla="*/ 115120 h 334797"/>
              <a:gd name="connsiteX4" fmla="*/ 239023 w 319547"/>
              <a:gd name="connsiteY4" fmla="*/ 73868 h 334797"/>
              <a:gd name="connsiteX5" fmla="*/ 145096 w 319547"/>
              <a:gd name="connsiteY5" fmla="*/ 84 h 334797"/>
              <a:gd name="connsiteX6" fmla="*/ 18007 w 319547"/>
              <a:gd name="connsiteY6" fmla="*/ 88110 h 334797"/>
              <a:gd name="connsiteX7" fmla="*/ 0 w 319547"/>
              <a:gd name="connsiteY7" fmla="*/ 334797 h 334797"/>
              <a:gd name="connsiteX0" fmla="*/ 0 w 319564"/>
              <a:gd name="connsiteY0" fmla="*/ 334797 h 334797"/>
              <a:gd name="connsiteX1" fmla="*/ 171398 w 319564"/>
              <a:gd name="connsiteY1" fmla="*/ 310726 h 334797"/>
              <a:gd name="connsiteX2" fmla="*/ 199096 w 319564"/>
              <a:gd name="connsiteY2" fmla="*/ 186672 h 334797"/>
              <a:gd name="connsiteX3" fmla="*/ 319191 w 319564"/>
              <a:gd name="connsiteY3" fmla="*/ 115120 h 334797"/>
              <a:gd name="connsiteX4" fmla="*/ 239023 w 319564"/>
              <a:gd name="connsiteY4" fmla="*/ 73868 h 334797"/>
              <a:gd name="connsiteX5" fmla="*/ 145096 w 319564"/>
              <a:gd name="connsiteY5" fmla="*/ 84 h 334797"/>
              <a:gd name="connsiteX6" fmla="*/ 18007 w 319564"/>
              <a:gd name="connsiteY6" fmla="*/ 88110 h 334797"/>
              <a:gd name="connsiteX7" fmla="*/ 0 w 319564"/>
              <a:gd name="connsiteY7" fmla="*/ 334797 h 334797"/>
              <a:gd name="connsiteX0" fmla="*/ 0 w 319553"/>
              <a:gd name="connsiteY0" fmla="*/ 334797 h 334797"/>
              <a:gd name="connsiteX1" fmla="*/ 191221 w 319553"/>
              <a:gd name="connsiteY1" fmla="*/ 305103 h 334797"/>
              <a:gd name="connsiteX2" fmla="*/ 199096 w 319553"/>
              <a:gd name="connsiteY2" fmla="*/ 186672 h 334797"/>
              <a:gd name="connsiteX3" fmla="*/ 319191 w 319553"/>
              <a:gd name="connsiteY3" fmla="*/ 115120 h 334797"/>
              <a:gd name="connsiteX4" fmla="*/ 239023 w 319553"/>
              <a:gd name="connsiteY4" fmla="*/ 73868 h 334797"/>
              <a:gd name="connsiteX5" fmla="*/ 145096 w 319553"/>
              <a:gd name="connsiteY5" fmla="*/ 84 h 334797"/>
              <a:gd name="connsiteX6" fmla="*/ 18007 w 319553"/>
              <a:gd name="connsiteY6" fmla="*/ 88110 h 334797"/>
              <a:gd name="connsiteX7" fmla="*/ 0 w 319553"/>
              <a:gd name="connsiteY7" fmla="*/ 334797 h 334797"/>
              <a:gd name="connsiteX0" fmla="*/ 0 w 319553"/>
              <a:gd name="connsiteY0" fmla="*/ 329179 h 329179"/>
              <a:gd name="connsiteX1" fmla="*/ 191221 w 319553"/>
              <a:gd name="connsiteY1" fmla="*/ 299485 h 329179"/>
              <a:gd name="connsiteX2" fmla="*/ 199096 w 319553"/>
              <a:gd name="connsiteY2" fmla="*/ 181054 h 329179"/>
              <a:gd name="connsiteX3" fmla="*/ 319191 w 319553"/>
              <a:gd name="connsiteY3" fmla="*/ 109502 h 329179"/>
              <a:gd name="connsiteX4" fmla="*/ 239023 w 319553"/>
              <a:gd name="connsiteY4" fmla="*/ 68250 h 329179"/>
              <a:gd name="connsiteX5" fmla="*/ 112447 w 319553"/>
              <a:gd name="connsiteY5" fmla="*/ 90 h 329179"/>
              <a:gd name="connsiteX6" fmla="*/ 18007 w 319553"/>
              <a:gd name="connsiteY6" fmla="*/ 82492 h 329179"/>
              <a:gd name="connsiteX7" fmla="*/ 0 w 319553"/>
              <a:gd name="connsiteY7" fmla="*/ 329179 h 329179"/>
              <a:gd name="connsiteX0" fmla="*/ 0 w 319193"/>
              <a:gd name="connsiteY0" fmla="*/ 329525 h 329525"/>
              <a:gd name="connsiteX1" fmla="*/ 191221 w 319193"/>
              <a:gd name="connsiteY1" fmla="*/ 299831 h 329525"/>
              <a:gd name="connsiteX2" fmla="*/ 199096 w 319193"/>
              <a:gd name="connsiteY2" fmla="*/ 181400 h 329525"/>
              <a:gd name="connsiteX3" fmla="*/ 319191 w 319193"/>
              <a:gd name="connsiteY3" fmla="*/ 109848 h 329525"/>
              <a:gd name="connsiteX4" fmla="*/ 195879 w 319193"/>
              <a:gd name="connsiteY4" fmla="*/ 52850 h 329525"/>
              <a:gd name="connsiteX5" fmla="*/ 112447 w 319193"/>
              <a:gd name="connsiteY5" fmla="*/ 436 h 329525"/>
              <a:gd name="connsiteX6" fmla="*/ 18007 w 319193"/>
              <a:gd name="connsiteY6" fmla="*/ 82838 h 329525"/>
              <a:gd name="connsiteX7" fmla="*/ 0 w 319193"/>
              <a:gd name="connsiteY7" fmla="*/ 329525 h 329525"/>
              <a:gd name="connsiteX0" fmla="*/ 0 w 321075"/>
              <a:gd name="connsiteY0" fmla="*/ 329525 h 329525"/>
              <a:gd name="connsiteX1" fmla="*/ 191221 w 321075"/>
              <a:gd name="connsiteY1" fmla="*/ 299831 h 329525"/>
              <a:gd name="connsiteX2" fmla="*/ 199096 w 321075"/>
              <a:gd name="connsiteY2" fmla="*/ 181400 h 329525"/>
              <a:gd name="connsiteX3" fmla="*/ 319191 w 321075"/>
              <a:gd name="connsiteY3" fmla="*/ 109848 h 329525"/>
              <a:gd name="connsiteX4" fmla="*/ 195879 w 321075"/>
              <a:gd name="connsiteY4" fmla="*/ 52850 h 329525"/>
              <a:gd name="connsiteX5" fmla="*/ 112447 w 321075"/>
              <a:gd name="connsiteY5" fmla="*/ 436 h 329525"/>
              <a:gd name="connsiteX6" fmla="*/ 18007 w 321075"/>
              <a:gd name="connsiteY6" fmla="*/ 82838 h 329525"/>
              <a:gd name="connsiteX7" fmla="*/ 0 w 321075"/>
              <a:gd name="connsiteY7" fmla="*/ 329525 h 329525"/>
              <a:gd name="connsiteX0" fmla="*/ 0 w 319306"/>
              <a:gd name="connsiteY0" fmla="*/ 329887 h 329887"/>
              <a:gd name="connsiteX1" fmla="*/ 191221 w 319306"/>
              <a:gd name="connsiteY1" fmla="*/ 300193 h 329887"/>
              <a:gd name="connsiteX2" fmla="*/ 199096 w 319306"/>
              <a:gd name="connsiteY2" fmla="*/ 181762 h 329887"/>
              <a:gd name="connsiteX3" fmla="*/ 319191 w 319306"/>
              <a:gd name="connsiteY3" fmla="*/ 110210 h 329887"/>
              <a:gd name="connsiteX4" fmla="*/ 174891 w 319306"/>
              <a:gd name="connsiteY4" fmla="*/ 45341 h 329887"/>
              <a:gd name="connsiteX5" fmla="*/ 112447 w 319306"/>
              <a:gd name="connsiteY5" fmla="*/ 798 h 329887"/>
              <a:gd name="connsiteX6" fmla="*/ 18007 w 319306"/>
              <a:gd name="connsiteY6" fmla="*/ 83200 h 329887"/>
              <a:gd name="connsiteX7" fmla="*/ 0 w 319306"/>
              <a:gd name="connsiteY7" fmla="*/ 329887 h 329887"/>
              <a:gd name="connsiteX0" fmla="*/ 0 w 319306"/>
              <a:gd name="connsiteY0" fmla="*/ 330418 h 330418"/>
              <a:gd name="connsiteX1" fmla="*/ 191221 w 319306"/>
              <a:gd name="connsiteY1" fmla="*/ 300724 h 330418"/>
              <a:gd name="connsiteX2" fmla="*/ 199096 w 319306"/>
              <a:gd name="connsiteY2" fmla="*/ 182293 h 330418"/>
              <a:gd name="connsiteX3" fmla="*/ 319191 w 319306"/>
              <a:gd name="connsiteY3" fmla="*/ 110741 h 330418"/>
              <a:gd name="connsiteX4" fmla="*/ 174891 w 319306"/>
              <a:gd name="connsiteY4" fmla="*/ 45872 h 330418"/>
              <a:gd name="connsiteX5" fmla="*/ 112447 w 319306"/>
              <a:gd name="connsiteY5" fmla="*/ 1329 h 330418"/>
              <a:gd name="connsiteX6" fmla="*/ 18007 w 319306"/>
              <a:gd name="connsiteY6" fmla="*/ 83731 h 330418"/>
              <a:gd name="connsiteX7" fmla="*/ 0 w 319306"/>
              <a:gd name="connsiteY7" fmla="*/ 330418 h 330418"/>
              <a:gd name="connsiteX0" fmla="*/ 0 w 319192"/>
              <a:gd name="connsiteY0" fmla="*/ 329888 h 329888"/>
              <a:gd name="connsiteX1" fmla="*/ 191221 w 319192"/>
              <a:gd name="connsiteY1" fmla="*/ 300194 h 329888"/>
              <a:gd name="connsiteX2" fmla="*/ 199096 w 319192"/>
              <a:gd name="connsiteY2" fmla="*/ 181763 h 329888"/>
              <a:gd name="connsiteX3" fmla="*/ 319191 w 319192"/>
              <a:gd name="connsiteY3" fmla="*/ 110211 h 329888"/>
              <a:gd name="connsiteX4" fmla="*/ 201710 w 319192"/>
              <a:gd name="connsiteY4" fmla="*/ 45342 h 329888"/>
              <a:gd name="connsiteX5" fmla="*/ 112447 w 319192"/>
              <a:gd name="connsiteY5" fmla="*/ 799 h 329888"/>
              <a:gd name="connsiteX6" fmla="*/ 18007 w 319192"/>
              <a:gd name="connsiteY6" fmla="*/ 83201 h 329888"/>
              <a:gd name="connsiteX7" fmla="*/ 0 w 319192"/>
              <a:gd name="connsiteY7" fmla="*/ 329888 h 329888"/>
              <a:gd name="connsiteX0" fmla="*/ 0 w 299370"/>
              <a:gd name="connsiteY0" fmla="*/ 329796 h 329796"/>
              <a:gd name="connsiteX1" fmla="*/ 191221 w 299370"/>
              <a:gd name="connsiteY1" fmla="*/ 300102 h 329796"/>
              <a:gd name="connsiteX2" fmla="*/ 199096 w 299370"/>
              <a:gd name="connsiteY2" fmla="*/ 181671 h 329796"/>
              <a:gd name="connsiteX3" fmla="*/ 299368 w 299370"/>
              <a:gd name="connsiteY3" fmla="*/ 79753 h 329796"/>
              <a:gd name="connsiteX4" fmla="*/ 201710 w 299370"/>
              <a:gd name="connsiteY4" fmla="*/ 45250 h 329796"/>
              <a:gd name="connsiteX5" fmla="*/ 112447 w 299370"/>
              <a:gd name="connsiteY5" fmla="*/ 707 h 329796"/>
              <a:gd name="connsiteX6" fmla="*/ 18007 w 299370"/>
              <a:gd name="connsiteY6" fmla="*/ 83109 h 329796"/>
              <a:gd name="connsiteX7" fmla="*/ 0 w 299370"/>
              <a:gd name="connsiteY7" fmla="*/ 329796 h 329796"/>
              <a:gd name="connsiteX0" fmla="*/ 0 w 300300"/>
              <a:gd name="connsiteY0" fmla="*/ 329796 h 329796"/>
              <a:gd name="connsiteX1" fmla="*/ 191221 w 300300"/>
              <a:gd name="connsiteY1" fmla="*/ 300102 h 329796"/>
              <a:gd name="connsiteX2" fmla="*/ 199096 w 300300"/>
              <a:gd name="connsiteY2" fmla="*/ 181671 h 329796"/>
              <a:gd name="connsiteX3" fmla="*/ 299368 w 300300"/>
              <a:gd name="connsiteY3" fmla="*/ 79753 h 329796"/>
              <a:gd name="connsiteX4" fmla="*/ 201710 w 300300"/>
              <a:gd name="connsiteY4" fmla="*/ 45250 h 329796"/>
              <a:gd name="connsiteX5" fmla="*/ 112447 w 300300"/>
              <a:gd name="connsiteY5" fmla="*/ 707 h 329796"/>
              <a:gd name="connsiteX6" fmla="*/ 18007 w 300300"/>
              <a:gd name="connsiteY6" fmla="*/ 83109 h 329796"/>
              <a:gd name="connsiteX7" fmla="*/ 0 w 300300"/>
              <a:gd name="connsiteY7" fmla="*/ 329796 h 329796"/>
              <a:gd name="connsiteX0" fmla="*/ 0 w 300300"/>
              <a:gd name="connsiteY0" fmla="*/ 330280 h 330280"/>
              <a:gd name="connsiteX1" fmla="*/ 191221 w 300300"/>
              <a:gd name="connsiteY1" fmla="*/ 300586 h 330280"/>
              <a:gd name="connsiteX2" fmla="*/ 199096 w 300300"/>
              <a:gd name="connsiteY2" fmla="*/ 182155 h 330280"/>
              <a:gd name="connsiteX3" fmla="*/ 299368 w 300300"/>
              <a:gd name="connsiteY3" fmla="*/ 80237 h 330280"/>
              <a:gd name="connsiteX4" fmla="*/ 201710 w 300300"/>
              <a:gd name="connsiteY4" fmla="*/ 45734 h 330280"/>
              <a:gd name="connsiteX5" fmla="*/ 112447 w 300300"/>
              <a:gd name="connsiteY5" fmla="*/ 1191 h 330280"/>
              <a:gd name="connsiteX6" fmla="*/ 18007 w 300300"/>
              <a:gd name="connsiteY6" fmla="*/ 83593 h 330280"/>
              <a:gd name="connsiteX7" fmla="*/ 0 w 300300"/>
              <a:gd name="connsiteY7" fmla="*/ 330280 h 330280"/>
              <a:gd name="connsiteX0" fmla="*/ 0 w 329270"/>
              <a:gd name="connsiteY0" fmla="*/ 330200 h 330200"/>
              <a:gd name="connsiteX1" fmla="*/ 191221 w 329270"/>
              <a:gd name="connsiteY1" fmla="*/ 300506 h 330200"/>
              <a:gd name="connsiteX2" fmla="*/ 199096 w 329270"/>
              <a:gd name="connsiteY2" fmla="*/ 182075 h 330200"/>
              <a:gd name="connsiteX3" fmla="*/ 328518 w 329270"/>
              <a:gd name="connsiteY3" fmla="*/ 59232 h 330200"/>
              <a:gd name="connsiteX4" fmla="*/ 201710 w 329270"/>
              <a:gd name="connsiteY4" fmla="*/ 45654 h 330200"/>
              <a:gd name="connsiteX5" fmla="*/ 112447 w 329270"/>
              <a:gd name="connsiteY5" fmla="*/ 1111 h 330200"/>
              <a:gd name="connsiteX6" fmla="*/ 18007 w 329270"/>
              <a:gd name="connsiteY6" fmla="*/ 83513 h 330200"/>
              <a:gd name="connsiteX7" fmla="*/ 0 w 329270"/>
              <a:gd name="connsiteY7" fmla="*/ 33020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9270" h="330200">
                <a:moveTo>
                  <a:pt x="0" y="330200"/>
                </a:moveTo>
                <a:cubicBezTo>
                  <a:pt x="102210" y="262084"/>
                  <a:pt x="158038" y="325193"/>
                  <a:pt x="191221" y="300506"/>
                </a:cubicBezTo>
                <a:cubicBezTo>
                  <a:pt x="224404" y="275819"/>
                  <a:pt x="176213" y="222287"/>
                  <a:pt x="199096" y="182075"/>
                </a:cubicBezTo>
                <a:cubicBezTo>
                  <a:pt x="221979" y="141863"/>
                  <a:pt x="339742" y="121332"/>
                  <a:pt x="328518" y="59232"/>
                </a:cubicBezTo>
                <a:cubicBezTo>
                  <a:pt x="317294" y="-2868"/>
                  <a:pt x="237722" y="55341"/>
                  <a:pt x="201710" y="45654"/>
                </a:cubicBezTo>
                <a:cubicBezTo>
                  <a:pt x="165698" y="35967"/>
                  <a:pt x="195536" y="-7448"/>
                  <a:pt x="112447" y="1111"/>
                </a:cubicBezTo>
                <a:cubicBezTo>
                  <a:pt x="29358" y="9670"/>
                  <a:pt x="136829" y="83860"/>
                  <a:pt x="18007" y="83513"/>
                </a:cubicBezTo>
                <a:cubicBezTo>
                  <a:pt x="17054" y="127963"/>
                  <a:pt x="5715" y="276225"/>
                  <a:pt x="0" y="33020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175">
            <a:solidFill>
              <a:srgbClr val="CCAC94"/>
            </a:solidFill>
          </a:ln>
          <a:scene3d>
            <a:camera prst="orthographicFront">
              <a:rot lat="21599992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Freeform: Shape 204">
            <a:extLst>
              <a:ext uri="{FF2B5EF4-FFF2-40B4-BE49-F238E27FC236}">
                <a16:creationId xmlns:a16="http://schemas.microsoft.com/office/drawing/2014/main" id="{213DFDD9-E216-4EFD-BA6A-0B13AC344E68}"/>
              </a:ext>
            </a:extLst>
          </p:cNvPr>
          <p:cNvSpPr/>
          <p:nvPr/>
        </p:nvSpPr>
        <p:spPr>
          <a:xfrm>
            <a:off x="8692822" y="2475153"/>
            <a:ext cx="254012" cy="254868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  <a:gd name="connsiteX0" fmla="*/ 0 w 326340"/>
              <a:gd name="connsiteY0" fmla="*/ 318971 h 318971"/>
              <a:gd name="connsiteX1" fmla="*/ 205213 w 326340"/>
              <a:gd name="connsiteY1" fmla="*/ 299398 h 318971"/>
              <a:gd name="connsiteX2" fmla="*/ 195597 w 326340"/>
              <a:gd name="connsiteY2" fmla="*/ 180968 h 318971"/>
              <a:gd name="connsiteX3" fmla="*/ 321523 w 326340"/>
              <a:gd name="connsiteY3" fmla="*/ 103793 h 318971"/>
              <a:gd name="connsiteX4" fmla="*/ 247186 w 326340"/>
              <a:gd name="connsiteY4" fmla="*/ 90657 h 318971"/>
              <a:gd name="connsiteX5" fmla="*/ 195235 w 326340"/>
              <a:gd name="connsiteY5" fmla="*/ 4 h 318971"/>
              <a:gd name="connsiteX6" fmla="*/ 20339 w 326340"/>
              <a:gd name="connsiteY6" fmla="*/ 76783 h 318971"/>
              <a:gd name="connsiteX7" fmla="*/ 0 w 326340"/>
              <a:gd name="connsiteY7" fmla="*/ 318971 h 318971"/>
              <a:gd name="connsiteX0" fmla="*/ 0 w 322126"/>
              <a:gd name="connsiteY0" fmla="*/ 319052 h 319052"/>
              <a:gd name="connsiteX1" fmla="*/ 205213 w 322126"/>
              <a:gd name="connsiteY1" fmla="*/ 299479 h 319052"/>
              <a:gd name="connsiteX2" fmla="*/ 195597 w 322126"/>
              <a:gd name="connsiteY2" fmla="*/ 181049 h 319052"/>
              <a:gd name="connsiteX3" fmla="*/ 321523 w 322126"/>
              <a:gd name="connsiteY3" fmla="*/ 103874 h 319052"/>
              <a:gd name="connsiteX4" fmla="*/ 241355 w 322126"/>
              <a:gd name="connsiteY4" fmla="*/ 62622 h 319052"/>
              <a:gd name="connsiteX5" fmla="*/ 195235 w 322126"/>
              <a:gd name="connsiteY5" fmla="*/ 85 h 319052"/>
              <a:gd name="connsiteX6" fmla="*/ 20339 w 322126"/>
              <a:gd name="connsiteY6" fmla="*/ 76864 h 319052"/>
              <a:gd name="connsiteX7" fmla="*/ 0 w 322126"/>
              <a:gd name="connsiteY7" fmla="*/ 319052 h 319052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00"/>
              <a:gd name="connsiteY0" fmla="*/ 330286 h 330286"/>
              <a:gd name="connsiteX1" fmla="*/ 205213 w 322200"/>
              <a:gd name="connsiteY1" fmla="*/ 310713 h 330286"/>
              <a:gd name="connsiteX2" fmla="*/ 195597 w 322200"/>
              <a:gd name="connsiteY2" fmla="*/ 192283 h 330286"/>
              <a:gd name="connsiteX3" fmla="*/ 321523 w 322200"/>
              <a:gd name="connsiteY3" fmla="*/ 115108 h 330286"/>
              <a:gd name="connsiteX4" fmla="*/ 241355 w 322200"/>
              <a:gd name="connsiteY4" fmla="*/ 73856 h 330286"/>
              <a:gd name="connsiteX5" fmla="*/ 147428 w 322200"/>
              <a:gd name="connsiteY5" fmla="*/ 72 h 330286"/>
              <a:gd name="connsiteX6" fmla="*/ 20339 w 322200"/>
              <a:gd name="connsiteY6" fmla="*/ 88098 h 330286"/>
              <a:gd name="connsiteX7" fmla="*/ 0 w 322200"/>
              <a:gd name="connsiteY7" fmla="*/ 330286 h 330286"/>
              <a:gd name="connsiteX0" fmla="*/ 0 w 322199"/>
              <a:gd name="connsiteY0" fmla="*/ 330298 h 330298"/>
              <a:gd name="connsiteX1" fmla="*/ 205213 w 322199"/>
              <a:gd name="connsiteY1" fmla="*/ 310725 h 330298"/>
              <a:gd name="connsiteX2" fmla="*/ 195597 w 322199"/>
              <a:gd name="connsiteY2" fmla="*/ 192295 h 330298"/>
              <a:gd name="connsiteX3" fmla="*/ 321523 w 322199"/>
              <a:gd name="connsiteY3" fmla="*/ 115120 h 330298"/>
              <a:gd name="connsiteX4" fmla="*/ 241355 w 322199"/>
              <a:gd name="connsiteY4" fmla="*/ 73868 h 330298"/>
              <a:gd name="connsiteX5" fmla="*/ 147428 w 322199"/>
              <a:gd name="connsiteY5" fmla="*/ 84 h 330298"/>
              <a:gd name="connsiteX6" fmla="*/ 20339 w 322199"/>
              <a:gd name="connsiteY6" fmla="*/ 88110 h 330298"/>
              <a:gd name="connsiteX7" fmla="*/ 0 w 322199"/>
              <a:gd name="connsiteY7" fmla="*/ 330298 h 330298"/>
              <a:gd name="connsiteX0" fmla="*/ 0 w 321630"/>
              <a:gd name="connsiteY0" fmla="*/ 330298 h 330298"/>
              <a:gd name="connsiteX1" fmla="*/ 205213 w 321630"/>
              <a:gd name="connsiteY1" fmla="*/ 310725 h 330298"/>
              <a:gd name="connsiteX2" fmla="*/ 195597 w 321630"/>
              <a:gd name="connsiteY2" fmla="*/ 192295 h 330298"/>
              <a:gd name="connsiteX3" fmla="*/ 321523 w 321630"/>
              <a:gd name="connsiteY3" fmla="*/ 115120 h 330298"/>
              <a:gd name="connsiteX4" fmla="*/ 241355 w 321630"/>
              <a:gd name="connsiteY4" fmla="*/ 73868 h 330298"/>
              <a:gd name="connsiteX5" fmla="*/ 147428 w 321630"/>
              <a:gd name="connsiteY5" fmla="*/ 84 h 330298"/>
              <a:gd name="connsiteX6" fmla="*/ 20339 w 321630"/>
              <a:gd name="connsiteY6" fmla="*/ 88110 h 330298"/>
              <a:gd name="connsiteX7" fmla="*/ 0 w 321630"/>
              <a:gd name="connsiteY7" fmla="*/ 330298 h 330298"/>
              <a:gd name="connsiteX0" fmla="*/ 0 w 321782"/>
              <a:gd name="connsiteY0" fmla="*/ 330298 h 330298"/>
              <a:gd name="connsiteX1" fmla="*/ 205213 w 321782"/>
              <a:gd name="connsiteY1" fmla="*/ 310725 h 330298"/>
              <a:gd name="connsiteX2" fmla="*/ 195597 w 321782"/>
              <a:gd name="connsiteY2" fmla="*/ 192295 h 330298"/>
              <a:gd name="connsiteX3" fmla="*/ 321523 w 321782"/>
              <a:gd name="connsiteY3" fmla="*/ 115120 h 330298"/>
              <a:gd name="connsiteX4" fmla="*/ 241355 w 321782"/>
              <a:gd name="connsiteY4" fmla="*/ 73868 h 330298"/>
              <a:gd name="connsiteX5" fmla="*/ 147428 w 321782"/>
              <a:gd name="connsiteY5" fmla="*/ 84 h 330298"/>
              <a:gd name="connsiteX6" fmla="*/ 20339 w 321782"/>
              <a:gd name="connsiteY6" fmla="*/ 88110 h 330298"/>
              <a:gd name="connsiteX7" fmla="*/ 0 w 321782"/>
              <a:gd name="connsiteY7" fmla="*/ 330298 h 330298"/>
              <a:gd name="connsiteX0" fmla="*/ 0 w 322051"/>
              <a:gd name="connsiteY0" fmla="*/ 330298 h 330298"/>
              <a:gd name="connsiteX1" fmla="*/ 205213 w 322051"/>
              <a:gd name="connsiteY1" fmla="*/ 310725 h 330298"/>
              <a:gd name="connsiteX2" fmla="*/ 201428 w 322051"/>
              <a:gd name="connsiteY2" fmla="*/ 186672 h 330298"/>
              <a:gd name="connsiteX3" fmla="*/ 321523 w 322051"/>
              <a:gd name="connsiteY3" fmla="*/ 115120 h 330298"/>
              <a:gd name="connsiteX4" fmla="*/ 241355 w 322051"/>
              <a:gd name="connsiteY4" fmla="*/ 73868 h 330298"/>
              <a:gd name="connsiteX5" fmla="*/ 147428 w 322051"/>
              <a:gd name="connsiteY5" fmla="*/ 84 h 330298"/>
              <a:gd name="connsiteX6" fmla="*/ 20339 w 322051"/>
              <a:gd name="connsiteY6" fmla="*/ 88110 h 330298"/>
              <a:gd name="connsiteX7" fmla="*/ 0 w 322051"/>
              <a:gd name="connsiteY7" fmla="*/ 330298 h 330298"/>
              <a:gd name="connsiteX0" fmla="*/ 0 w 321695"/>
              <a:gd name="connsiteY0" fmla="*/ 330298 h 330298"/>
              <a:gd name="connsiteX1" fmla="*/ 205213 w 321695"/>
              <a:gd name="connsiteY1" fmla="*/ 310725 h 330298"/>
              <a:gd name="connsiteX2" fmla="*/ 201428 w 321695"/>
              <a:gd name="connsiteY2" fmla="*/ 186672 h 330298"/>
              <a:gd name="connsiteX3" fmla="*/ 321523 w 321695"/>
              <a:gd name="connsiteY3" fmla="*/ 115120 h 330298"/>
              <a:gd name="connsiteX4" fmla="*/ 241355 w 321695"/>
              <a:gd name="connsiteY4" fmla="*/ 73868 h 330298"/>
              <a:gd name="connsiteX5" fmla="*/ 147428 w 321695"/>
              <a:gd name="connsiteY5" fmla="*/ 84 h 330298"/>
              <a:gd name="connsiteX6" fmla="*/ 20339 w 321695"/>
              <a:gd name="connsiteY6" fmla="*/ 88110 h 330298"/>
              <a:gd name="connsiteX7" fmla="*/ 0 w 321695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19547"/>
              <a:gd name="connsiteY0" fmla="*/ 334797 h 334797"/>
              <a:gd name="connsiteX1" fmla="*/ 202881 w 319547"/>
              <a:gd name="connsiteY1" fmla="*/ 310725 h 334797"/>
              <a:gd name="connsiteX2" fmla="*/ 199096 w 319547"/>
              <a:gd name="connsiteY2" fmla="*/ 186672 h 334797"/>
              <a:gd name="connsiteX3" fmla="*/ 319191 w 319547"/>
              <a:gd name="connsiteY3" fmla="*/ 115120 h 334797"/>
              <a:gd name="connsiteX4" fmla="*/ 239023 w 319547"/>
              <a:gd name="connsiteY4" fmla="*/ 73868 h 334797"/>
              <a:gd name="connsiteX5" fmla="*/ 145096 w 319547"/>
              <a:gd name="connsiteY5" fmla="*/ 84 h 334797"/>
              <a:gd name="connsiteX6" fmla="*/ 18007 w 319547"/>
              <a:gd name="connsiteY6" fmla="*/ 88110 h 334797"/>
              <a:gd name="connsiteX7" fmla="*/ 0 w 319547"/>
              <a:gd name="connsiteY7" fmla="*/ 334797 h 334797"/>
              <a:gd name="connsiteX0" fmla="*/ 0 w 319564"/>
              <a:gd name="connsiteY0" fmla="*/ 334797 h 334797"/>
              <a:gd name="connsiteX1" fmla="*/ 171398 w 319564"/>
              <a:gd name="connsiteY1" fmla="*/ 310726 h 334797"/>
              <a:gd name="connsiteX2" fmla="*/ 199096 w 319564"/>
              <a:gd name="connsiteY2" fmla="*/ 186672 h 334797"/>
              <a:gd name="connsiteX3" fmla="*/ 319191 w 319564"/>
              <a:gd name="connsiteY3" fmla="*/ 115120 h 334797"/>
              <a:gd name="connsiteX4" fmla="*/ 239023 w 319564"/>
              <a:gd name="connsiteY4" fmla="*/ 73868 h 334797"/>
              <a:gd name="connsiteX5" fmla="*/ 145096 w 319564"/>
              <a:gd name="connsiteY5" fmla="*/ 84 h 334797"/>
              <a:gd name="connsiteX6" fmla="*/ 18007 w 319564"/>
              <a:gd name="connsiteY6" fmla="*/ 88110 h 334797"/>
              <a:gd name="connsiteX7" fmla="*/ 0 w 319564"/>
              <a:gd name="connsiteY7" fmla="*/ 334797 h 334797"/>
              <a:gd name="connsiteX0" fmla="*/ 0 w 319553"/>
              <a:gd name="connsiteY0" fmla="*/ 334797 h 334797"/>
              <a:gd name="connsiteX1" fmla="*/ 191221 w 319553"/>
              <a:gd name="connsiteY1" fmla="*/ 305103 h 334797"/>
              <a:gd name="connsiteX2" fmla="*/ 199096 w 319553"/>
              <a:gd name="connsiteY2" fmla="*/ 186672 h 334797"/>
              <a:gd name="connsiteX3" fmla="*/ 319191 w 319553"/>
              <a:gd name="connsiteY3" fmla="*/ 115120 h 334797"/>
              <a:gd name="connsiteX4" fmla="*/ 239023 w 319553"/>
              <a:gd name="connsiteY4" fmla="*/ 73868 h 334797"/>
              <a:gd name="connsiteX5" fmla="*/ 145096 w 319553"/>
              <a:gd name="connsiteY5" fmla="*/ 84 h 334797"/>
              <a:gd name="connsiteX6" fmla="*/ 18007 w 319553"/>
              <a:gd name="connsiteY6" fmla="*/ 88110 h 334797"/>
              <a:gd name="connsiteX7" fmla="*/ 0 w 319553"/>
              <a:gd name="connsiteY7" fmla="*/ 334797 h 334797"/>
              <a:gd name="connsiteX0" fmla="*/ 0 w 319553"/>
              <a:gd name="connsiteY0" fmla="*/ 329179 h 329179"/>
              <a:gd name="connsiteX1" fmla="*/ 191221 w 319553"/>
              <a:gd name="connsiteY1" fmla="*/ 299485 h 329179"/>
              <a:gd name="connsiteX2" fmla="*/ 199096 w 319553"/>
              <a:gd name="connsiteY2" fmla="*/ 181054 h 329179"/>
              <a:gd name="connsiteX3" fmla="*/ 319191 w 319553"/>
              <a:gd name="connsiteY3" fmla="*/ 109502 h 329179"/>
              <a:gd name="connsiteX4" fmla="*/ 239023 w 319553"/>
              <a:gd name="connsiteY4" fmla="*/ 68250 h 329179"/>
              <a:gd name="connsiteX5" fmla="*/ 112447 w 319553"/>
              <a:gd name="connsiteY5" fmla="*/ 90 h 329179"/>
              <a:gd name="connsiteX6" fmla="*/ 18007 w 319553"/>
              <a:gd name="connsiteY6" fmla="*/ 82492 h 329179"/>
              <a:gd name="connsiteX7" fmla="*/ 0 w 319553"/>
              <a:gd name="connsiteY7" fmla="*/ 329179 h 329179"/>
              <a:gd name="connsiteX0" fmla="*/ 0 w 319193"/>
              <a:gd name="connsiteY0" fmla="*/ 329525 h 329525"/>
              <a:gd name="connsiteX1" fmla="*/ 191221 w 319193"/>
              <a:gd name="connsiteY1" fmla="*/ 299831 h 329525"/>
              <a:gd name="connsiteX2" fmla="*/ 199096 w 319193"/>
              <a:gd name="connsiteY2" fmla="*/ 181400 h 329525"/>
              <a:gd name="connsiteX3" fmla="*/ 319191 w 319193"/>
              <a:gd name="connsiteY3" fmla="*/ 109848 h 329525"/>
              <a:gd name="connsiteX4" fmla="*/ 195879 w 319193"/>
              <a:gd name="connsiteY4" fmla="*/ 52850 h 329525"/>
              <a:gd name="connsiteX5" fmla="*/ 112447 w 319193"/>
              <a:gd name="connsiteY5" fmla="*/ 436 h 329525"/>
              <a:gd name="connsiteX6" fmla="*/ 18007 w 319193"/>
              <a:gd name="connsiteY6" fmla="*/ 82838 h 329525"/>
              <a:gd name="connsiteX7" fmla="*/ 0 w 319193"/>
              <a:gd name="connsiteY7" fmla="*/ 329525 h 329525"/>
              <a:gd name="connsiteX0" fmla="*/ 0 w 321075"/>
              <a:gd name="connsiteY0" fmla="*/ 329525 h 329525"/>
              <a:gd name="connsiteX1" fmla="*/ 191221 w 321075"/>
              <a:gd name="connsiteY1" fmla="*/ 299831 h 329525"/>
              <a:gd name="connsiteX2" fmla="*/ 199096 w 321075"/>
              <a:gd name="connsiteY2" fmla="*/ 181400 h 329525"/>
              <a:gd name="connsiteX3" fmla="*/ 319191 w 321075"/>
              <a:gd name="connsiteY3" fmla="*/ 109848 h 329525"/>
              <a:gd name="connsiteX4" fmla="*/ 195879 w 321075"/>
              <a:gd name="connsiteY4" fmla="*/ 52850 h 329525"/>
              <a:gd name="connsiteX5" fmla="*/ 112447 w 321075"/>
              <a:gd name="connsiteY5" fmla="*/ 436 h 329525"/>
              <a:gd name="connsiteX6" fmla="*/ 18007 w 321075"/>
              <a:gd name="connsiteY6" fmla="*/ 82838 h 329525"/>
              <a:gd name="connsiteX7" fmla="*/ 0 w 321075"/>
              <a:gd name="connsiteY7" fmla="*/ 329525 h 329525"/>
              <a:gd name="connsiteX0" fmla="*/ 0 w 319306"/>
              <a:gd name="connsiteY0" fmla="*/ 329887 h 329887"/>
              <a:gd name="connsiteX1" fmla="*/ 191221 w 319306"/>
              <a:gd name="connsiteY1" fmla="*/ 300193 h 329887"/>
              <a:gd name="connsiteX2" fmla="*/ 199096 w 319306"/>
              <a:gd name="connsiteY2" fmla="*/ 181762 h 329887"/>
              <a:gd name="connsiteX3" fmla="*/ 319191 w 319306"/>
              <a:gd name="connsiteY3" fmla="*/ 110210 h 329887"/>
              <a:gd name="connsiteX4" fmla="*/ 174891 w 319306"/>
              <a:gd name="connsiteY4" fmla="*/ 45341 h 329887"/>
              <a:gd name="connsiteX5" fmla="*/ 112447 w 319306"/>
              <a:gd name="connsiteY5" fmla="*/ 798 h 329887"/>
              <a:gd name="connsiteX6" fmla="*/ 18007 w 319306"/>
              <a:gd name="connsiteY6" fmla="*/ 83200 h 329887"/>
              <a:gd name="connsiteX7" fmla="*/ 0 w 319306"/>
              <a:gd name="connsiteY7" fmla="*/ 329887 h 329887"/>
              <a:gd name="connsiteX0" fmla="*/ 0 w 319306"/>
              <a:gd name="connsiteY0" fmla="*/ 330418 h 330418"/>
              <a:gd name="connsiteX1" fmla="*/ 191221 w 319306"/>
              <a:gd name="connsiteY1" fmla="*/ 300724 h 330418"/>
              <a:gd name="connsiteX2" fmla="*/ 199096 w 319306"/>
              <a:gd name="connsiteY2" fmla="*/ 182293 h 330418"/>
              <a:gd name="connsiteX3" fmla="*/ 319191 w 319306"/>
              <a:gd name="connsiteY3" fmla="*/ 110741 h 330418"/>
              <a:gd name="connsiteX4" fmla="*/ 174891 w 319306"/>
              <a:gd name="connsiteY4" fmla="*/ 45872 h 330418"/>
              <a:gd name="connsiteX5" fmla="*/ 112447 w 319306"/>
              <a:gd name="connsiteY5" fmla="*/ 1329 h 330418"/>
              <a:gd name="connsiteX6" fmla="*/ 18007 w 319306"/>
              <a:gd name="connsiteY6" fmla="*/ 83731 h 330418"/>
              <a:gd name="connsiteX7" fmla="*/ 0 w 319306"/>
              <a:gd name="connsiteY7" fmla="*/ 330418 h 330418"/>
              <a:gd name="connsiteX0" fmla="*/ 0 w 319192"/>
              <a:gd name="connsiteY0" fmla="*/ 329888 h 329888"/>
              <a:gd name="connsiteX1" fmla="*/ 191221 w 319192"/>
              <a:gd name="connsiteY1" fmla="*/ 300194 h 329888"/>
              <a:gd name="connsiteX2" fmla="*/ 199096 w 319192"/>
              <a:gd name="connsiteY2" fmla="*/ 181763 h 329888"/>
              <a:gd name="connsiteX3" fmla="*/ 319191 w 319192"/>
              <a:gd name="connsiteY3" fmla="*/ 110211 h 329888"/>
              <a:gd name="connsiteX4" fmla="*/ 201710 w 319192"/>
              <a:gd name="connsiteY4" fmla="*/ 45342 h 329888"/>
              <a:gd name="connsiteX5" fmla="*/ 112447 w 319192"/>
              <a:gd name="connsiteY5" fmla="*/ 799 h 329888"/>
              <a:gd name="connsiteX6" fmla="*/ 18007 w 319192"/>
              <a:gd name="connsiteY6" fmla="*/ 83201 h 329888"/>
              <a:gd name="connsiteX7" fmla="*/ 0 w 319192"/>
              <a:gd name="connsiteY7" fmla="*/ 329888 h 329888"/>
              <a:gd name="connsiteX0" fmla="*/ 0 w 299370"/>
              <a:gd name="connsiteY0" fmla="*/ 329796 h 329796"/>
              <a:gd name="connsiteX1" fmla="*/ 191221 w 299370"/>
              <a:gd name="connsiteY1" fmla="*/ 300102 h 329796"/>
              <a:gd name="connsiteX2" fmla="*/ 199096 w 299370"/>
              <a:gd name="connsiteY2" fmla="*/ 181671 h 329796"/>
              <a:gd name="connsiteX3" fmla="*/ 299368 w 299370"/>
              <a:gd name="connsiteY3" fmla="*/ 79753 h 329796"/>
              <a:gd name="connsiteX4" fmla="*/ 201710 w 299370"/>
              <a:gd name="connsiteY4" fmla="*/ 45250 h 329796"/>
              <a:gd name="connsiteX5" fmla="*/ 112447 w 299370"/>
              <a:gd name="connsiteY5" fmla="*/ 707 h 329796"/>
              <a:gd name="connsiteX6" fmla="*/ 18007 w 299370"/>
              <a:gd name="connsiteY6" fmla="*/ 83109 h 329796"/>
              <a:gd name="connsiteX7" fmla="*/ 0 w 299370"/>
              <a:gd name="connsiteY7" fmla="*/ 329796 h 329796"/>
              <a:gd name="connsiteX0" fmla="*/ 0 w 300300"/>
              <a:gd name="connsiteY0" fmla="*/ 329796 h 329796"/>
              <a:gd name="connsiteX1" fmla="*/ 191221 w 300300"/>
              <a:gd name="connsiteY1" fmla="*/ 300102 h 329796"/>
              <a:gd name="connsiteX2" fmla="*/ 199096 w 300300"/>
              <a:gd name="connsiteY2" fmla="*/ 181671 h 329796"/>
              <a:gd name="connsiteX3" fmla="*/ 299368 w 300300"/>
              <a:gd name="connsiteY3" fmla="*/ 79753 h 329796"/>
              <a:gd name="connsiteX4" fmla="*/ 201710 w 300300"/>
              <a:gd name="connsiteY4" fmla="*/ 45250 h 329796"/>
              <a:gd name="connsiteX5" fmla="*/ 112447 w 300300"/>
              <a:gd name="connsiteY5" fmla="*/ 707 h 329796"/>
              <a:gd name="connsiteX6" fmla="*/ 18007 w 300300"/>
              <a:gd name="connsiteY6" fmla="*/ 83109 h 329796"/>
              <a:gd name="connsiteX7" fmla="*/ 0 w 300300"/>
              <a:gd name="connsiteY7" fmla="*/ 329796 h 329796"/>
              <a:gd name="connsiteX0" fmla="*/ 0 w 300300"/>
              <a:gd name="connsiteY0" fmla="*/ 330280 h 330280"/>
              <a:gd name="connsiteX1" fmla="*/ 191221 w 300300"/>
              <a:gd name="connsiteY1" fmla="*/ 300586 h 330280"/>
              <a:gd name="connsiteX2" fmla="*/ 199096 w 300300"/>
              <a:gd name="connsiteY2" fmla="*/ 182155 h 330280"/>
              <a:gd name="connsiteX3" fmla="*/ 299368 w 300300"/>
              <a:gd name="connsiteY3" fmla="*/ 80237 h 330280"/>
              <a:gd name="connsiteX4" fmla="*/ 201710 w 300300"/>
              <a:gd name="connsiteY4" fmla="*/ 45734 h 330280"/>
              <a:gd name="connsiteX5" fmla="*/ 112447 w 300300"/>
              <a:gd name="connsiteY5" fmla="*/ 1191 h 330280"/>
              <a:gd name="connsiteX6" fmla="*/ 18007 w 300300"/>
              <a:gd name="connsiteY6" fmla="*/ 83593 h 330280"/>
              <a:gd name="connsiteX7" fmla="*/ 0 w 300300"/>
              <a:gd name="connsiteY7" fmla="*/ 330280 h 330280"/>
              <a:gd name="connsiteX0" fmla="*/ 0 w 329270"/>
              <a:gd name="connsiteY0" fmla="*/ 330200 h 330200"/>
              <a:gd name="connsiteX1" fmla="*/ 191221 w 329270"/>
              <a:gd name="connsiteY1" fmla="*/ 300506 h 330200"/>
              <a:gd name="connsiteX2" fmla="*/ 199096 w 329270"/>
              <a:gd name="connsiteY2" fmla="*/ 182075 h 330200"/>
              <a:gd name="connsiteX3" fmla="*/ 328518 w 329270"/>
              <a:gd name="connsiteY3" fmla="*/ 59232 h 330200"/>
              <a:gd name="connsiteX4" fmla="*/ 201710 w 329270"/>
              <a:gd name="connsiteY4" fmla="*/ 45654 h 330200"/>
              <a:gd name="connsiteX5" fmla="*/ 112447 w 329270"/>
              <a:gd name="connsiteY5" fmla="*/ 1111 h 330200"/>
              <a:gd name="connsiteX6" fmla="*/ 18007 w 329270"/>
              <a:gd name="connsiteY6" fmla="*/ 83513 h 330200"/>
              <a:gd name="connsiteX7" fmla="*/ 0 w 329270"/>
              <a:gd name="connsiteY7" fmla="*/ 33020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9270" h="330200">
                <a:moveTo>
                  <a:pt x="0" y="330200"/>
                </a:moveTo>
                <a:cubicBezTo>
                  <a:pt x="102210" y="262084"/>
                  <a:pt x="158038" y="325193"/>
                  <a:pt x="191221" y="300506"/>
                </a:cubicBezTo>
                <a:cubicBezTo>
                  <a:pt x="224404" y="275819"/>
                  <a:pt x="176213" y="222287"/>
                  <a:pt x="199096" y="182075"/>
                </a:cubicBezTo>
                <a:cubicBezTo>
                  <a:pt x="221979" y="141863"/>
                  <a:pt x="339742" y="121332"/>
                  <a:pt x="328518" y="59232"/>
                </a:cubicBezTo>
                <a:cubicBezTo>
                  <a:pt x="317294" y="-2868"/>
                  <a:pt x="237722" y="55341"/>
                  <a:pt x="201710" y="45654"/>
                </a:cubicBezTo>
                <a:cubicBezTo>
                  <a:pt x="165698" y="35967"/>
                  <a:pt x="195536" y="-7448"/>
                  <a:pt x="112447" y="1111"/>
                </a:cubicBezTo>
                <a:cubicBezTo>
                  <a:pt x="29358" y="9670"/>
                  <a:pt x="136829" y="83860"/>
                  <a:pt x="18007" y="83513"/>
                </a:cubicBezTo>
                <a:cubicBezTo>
                  <a:pt x="17054" y="127963"/>
                  <a:pt x="5715" y="276225"/>
                  <a:pt x="0" y="33020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175">
            <a:solidFill>
              <a:srgbClr val="CCAC94"/>
            </a:solidFill>
          </a:ln>
          <a:scene3d>
            <a:camera prst="orthographicFront">
              <a:rot lat="21599992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Freeform: Shape 205">
            <a:extLst>
              <a:ext uri="{FF2B5EF4-FFF2-40B4-BE49-F238E27FC236}">
                <a16:creationId xmlns:a16="http://schemas.microsoft.com/office/drawing/2014/main" id="{82F065C6-C4A0-4DE9-B7CF-56A8CCE26DBA}"/>
              </a:ext>
            </a:extLst>
          </p:cNvPr>
          <p:cNvSpPr/>
          <p:nvPr/>
        </p:nvSpPr>
        <p:spPr>
          <a:xfrm>
            <a:off x="8692822" y="2340293"/>
            <a:ext cx="258781" cy="202514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  <a:gd name="connsiteX0" fmla="*/ 0 w 326340"/>
              <a:gd name="connsiteY0" fmla="*/ 318971 h 318971"/>
              <a:gd name="connsiteX1" fmla="*/ 205213 w 326340"/>
              <a:gd name="connsiteY1" fmla="*/ 299398 h 318971"/>
              <a:gd name="connsiteX2" fmla="*/ 195597 w 326340"/>
              <a:gd name="connsiteY2" fmla="*/ 180968 h 318971"/>
              <a:gd name="connsiteX3" fmla="*/ 321523 w 326340"/>
              <a:gd name="connsiteY3" fmla="*/ 103793 h 318971"/>
              <a:gd name="connsiteX4" fmla="*/ 247186 w 326340"/>
              <a:gd name="connsiteY4" fmla="*/ 90657 h 318971"/>
              <a:gd name="connsiteX5" fmla="*/ 195235 w 326340"/>
              <a:gd name="connsiteY5" fmla="*/ 4 h 318971"/>
              <a:gd name="connsiteX6" fmla="*/ 20339 w 326340"/>
              <a:gd name="connsiteY6" fmla="*/ 76783 h 318971"/>
              <a:gd name="connsiteX7" fmla="*/ 0 w 326340"/>
              <a:gd name="connsiteY7" fmla="*/ 318971 h 318971"/>
              <a:gd name="connsiteX0" fmla="*/ 0 w 322126"/>
              <a:gd name="connsiteY0" fmla="*/ 319052 h 319052"/>
              <a:gd name="connsiteX1" fmla="*/ 205213 w 322126"/>
              <a:gd name="connsiteY1" fmla="*/ 299479 h 319052"/>
              <a:gd name="connsiteX2" fmla="*/ 195597 w 322126"/>
              <a:gd name="connsiteY2" fmla="*/ 181049 h 319052"/>
              <a:gd name="connsiteX3" fmla="*/ 321523 w 322126"/>
              <a:gd name="connsiteY3" fmla="*/ 103874 h 319052"/>
              <a:gd name="connsiteX4" fmla="*/ 241355 w 322126"/>
              <a:gd name="connsiteY4" fmla="*/ 62622 h 319052"/>
              <a:gd name="connsiteX5" fmla="*/ 195235 w 322126"/>
              <a:gd name="connsiteY5" fmla="*/ 85 h 319052"/>
              <a:gd name="connsiteX6" fmla="*/ 20339 w 322126"/>
              <a:gd name="connsiteY6" fmla="*/ 76864 h 319052"/>
              <a:gd name="connsiteX7" fmla="*/ 0 w 322126"/>
              <a:gd name="connsiteY7" fmla="*/ 319052 h 319052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00"/>
              <a:gd name="connsiteY0" fmla="*/ 330286 h 330286"/>
              <a:gd name="connsiteX1" fmla="*/ 205213 w 322200"/>
              <a:gd name="connsiteY1" fmla="*/ 310713 h 330286"/>
              <a:gd name="connsiteX2" fmla="*/ 195597 w 322200"/>
              <a:gd name="connsiteY2" fmla="*/ 192283 h 330286"/>
              <a:gd name="connsiteX3" fmla="*/ 321523 w 322200"/>
              <a:gd name="connsiteY3" fmla="*/ 115108 h 330286"/>
              <a:gd name="connsiteX4" fmla="*/ 241355 w 322200"/>
              <a:gd name="connsiteY4" fmla="*/ 73856 h 330286"/>
              <a:gd name="connsiteX5" fmla="*/ 147428 w 322200"/>
              <a:gd name="connsiteY5" fmla="*/ 72 h 330286"/>
              <a:gd name="connsiteX6" fmla="*/ 20339 w 322200"/>
              <a:gd name="connsiteY6" fmla="*/ 88098 h 330286"/>
              <a:gd name="connsiteX7" fmla="*/ 0 w 322200"/>
              <a:gd name="connsiteY7" fmla="*/ 330286 h 330286"/>
              <a:gd name="connsiteX0" fmla="*/ 0 w 322199"/>
              <a:gd name="connsiteY0" fmla="*/ 330298 h 330298"/>
              <a:gd name="connsiteX1" fmla="*/ 205213 w 322199"/>
              <a:gd name="connsiteY1" fmla="*/ 310725 h 330298"/>
              <a:gd name="connsiteX2" fmla="*/ 195597 w 322199"/>
              <a:gd name="connsiteY2" fmla="*/ 192295 h 330298"/>
              <a:gd name="connsiteX3" fmla="*/ 321523 w 322199"/>
              <a:gd name="connsiteY3" fmla="*/ 115120 h 330298"/>
              <a:gd name="connsiteX4" fmla="*/ 241355 w 322199"/>
              <a:gd name="connsiteY4" fmla="*/ 73868 h 330298"/>
              <a:gd name="connsiteX5" fmla="*/ 147428 w 322199"/>
              <a:gd name="connsiteY5" fmla="*/ 84 h 330298"/>
              <a:gd name="connsiteX6" fmla="*/ 20339 w 322199"/>
              <a:gd name="connsiteY6" fmla="*/ 88110 h 330298"/>
              <a:gd name="connsiteX7" fmla="*/ 0 w 322199"/>
              <a:gd name="connsiteY7" fmla="*/ 330298 h 330298"/>
              <a:gd name="connsiteX0" fmla="*/ 0 w 321630"/>
              <a:gd name="connsiteY0" fmla="*/ 330298 h 330298"/>
              <a:gd name="connsiteX1" fmla="*/ 205213 w 321630"/>
              <a:gd name="connsiteY1" fmla="*/ 310725 h 330298"/>
              <a:gd name="connsiteX2" fmla="*/ 195597 w 321630"/>
              <a:gd name="connsiteY2" fmla="*/ 192295 h 330298"/>
              <a:gd name="connsiteX3" fmla="*/ 321523 w 321630"/>
              <a:gd name="connsiteY3" fmla="*/ 115120 h 330298"/>
              <a:gd name="connsiteX4" fmla="*/ 241355 w 321630"/>
              <a:gd name="connsiteY4" fmla="*/ 73868 h 330298"/>
              <a:gd name="connsiteX5" fmla="*/ 147428 w 321630"/>
              <a:gd name="connsiteY5" fmla="*/ 84 h 330298"/>
              <a:gd name="connsiteX6" fmla="*/ 20339 w 321630"/>
              <a:gd name="connsiteY6" fmla="*/ 88110 h 330298"/>
              <a:gd name="connsiteX7" fmla="*/ 0 w 321630"/>
              <a:gd name="connsiteY7" fmla="*/ 330298 h 330298"/>
              <a:gd name="connsiteX0" fmla="*/ 0 w 321782"/>
              <a:gd name="connsiteY0" fmla="*/ 330298 h 330298"/>
              <a:gd name="connsiteX1" fmla="*/ 205213 w 321782"/>
              <a:gd name="connsiteY1" fmla="*/ 310725 h 330298"/>
              <a:gd name="connsiteX2" fmla="*/ 195597 w 321782"/>
              <a:gd name="connsiteY2" fmla="*/ 192295 h 330298"/>
              <a:gd name="connsiteX3" fmla="*/ 321523 w 321782"/>
              <a:gd name="connsiteY3" fmla="*/ 115120 h 330298"/>
              <a:gd name="connsiteX4" fmla="*/ 241355 w 321782"/>
              <a:gd name="connsiteY4" fmla="*/ 73868 h 330298"/>
              <a:gd name="connsiteX5" fmla="*/ 147428 w 321782"/>
              <a:gd name="connsiteY5" fmla="*/ 84 h 330298"/>
              <a:gd name="connsiteX6" fmla="*/ 20339 w 321782"/>
              <a:gd name="connsiteY6" fmla="*/ 88110 h 330298"/>
              <a:gd name="connsiteX7" fmla="*/ 0 w 321782"/>
              <a:gd name="connsiteY7" fmla="*/ 330298 h 330298"/>
              <a:gd name="connsiteX0" fmla="*/ 0 w 322051"/>
              <a:gd name="connsiteY0" fmla="*/ 330298 h 330298"/>
              <a:gd name="connsiteX1" fmla="*/ 205213 w 322051"/>
              <a:gd name="connsiteY1" fmla="*/ 310725 h 330298"/>
              <a:gd name="connsiteX2" fmla="*/ 201428 w 322051"/>
              <a:gd name="connsiteY2" fmla="*/ 186672 h 330298"/>
              <a:gd name="connsiteX3" fmla="*/ 321523 w 322051"/>
              <a:gd name="connsiteY3" fmla="*/ 115120 h 330298"/>
              <a:gd name="connsiteX4" fmla="*/ 241355 w 322051"/>
              <a:gd name="connsiteY4" fmla="*/ 73868 h 330298"/>
              <a:gd name="connsiteX5" fmla="*/ 147428 w 322051"/>
              <a:gd name="connsiteY5" fmla="*/ 84 h 330298"/>
              <a:gd name="connsiteX6" fmla="*/ 20339 w 322051"/>
              <a:gd name="connsiteY6" fmla="*/ 88110 h 330298"/>
              <a:gd name="connsiteX7" fmla="*/ 0 w 322051"/>
              <a:gd name="connsiteY7" fmla="*/ 330298 h 330298"/>
              <a:gd name="connsiteX0" fmla="*/ 0 w 321695"/>
              <a:gd name="connsiteY0" fmla="*/ 330298 h 330298"/>
              <a:gd name="connsiteX1" fmla="*/ 205213 w 321695"/>
              <a:gd name="connsiteY1" fmla="*/ 310725 h 330298"/>
              <a:gd name="connsiteX2" fmla="*/ 201428 w 321695"/>
              <a:gd name="connsiteY2" fmla="*/ 186672 h 330298"/>
              <a:gd name="connsiteX3" fmla="*/ 321523 w 321695"/>
              <a:gd name="connsiteY3" fmla="*/ 115120 h 330298"/>
              <a:gd name="connsiteX4" fmla="*/ 241355 w 321695"/>
              <a:gd name="connsiteY4" fmla="*/ 73868 h 330298"/>
              <a:gd name="connsiteX5" fmla="*/ 147428 w 321695"/>
              <a:gd name="connsiteY5" fmla="*/ 84 h 330298"/>
              <a:gd name="connsiteX6" fmla="*/ 20339 w 321695"/>
              <a:gd name="connsiteY6" fmla="*/ 88110 h 330298"/>
              <a:gd name="connsiteX7" fmla="*/ 0 w 321695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19547"/>
              <a:gd name="connsiteY0" fmla="*/ 334797 h 334797"/>
              <a:gd name="connsiteX1" fmla="*/ 202881 w 319547"/>
              <a:gd name="connsiteY1" fmla="*/ 310725 h 334797"/>
              <a:gd name="connsiteX2" fmla="*/ 199096 w 319547"/>
              <a:gd name="connsiteY2" fmla="*/ 186672 h 334797"/>
              <a:gd name="connsiteX3" fmla="*/ 319191 w 319547"/>
              <a:gd name="connsiteY3" fmla="*/ 115120 h 334797"/>
              <a:gd name="connsiteX4" fmla="*/ 239023 w 319547"/>
              <a:gd name="connsiteY4" fmla="*/ 73868 h 334797"/>
              <a:gd name="connsiteX5" fmla="*/ 145096 w 319547"/>
              <a:gd name="connsiteY5" fmla="*/ 84 h 334797"/>
              <a:gd name="connsiteX6" fmla="*/ 18007 w 319547"/>
              <a:gd name="connsiteY6" fmla="*/ 88110 h 334797"/>
              <a:gd name="connsiteX7" fmla="*/ 0 w 319547"/>
              <a:gd name="connsiteY7" fmla="*/ 334797 h 334797"/>
              <a:gd name="connsiteX0" fmla="*/ 0 w 319564"/>
              <a:gd name="connsiteY0" fmla="*/ 334797 h 334797"/>
              <a:gd name="connsiteX1" fmla="*/ 171398 w 319564"/>
              <a:gd name="connsiteY1" fmla="*/ 310726 h 334797"/>
              <a:gd name="connsiteX2" fmla="*/ 199096 w 319564"/>
              <a:gd name="connsiteY2" fmla="*/ 186672 h 334797"/>
              <a:gd name="connsiteX3" fmla="*/ 319191 w 319564"/>
              <a:gd name="connsiteY3" fmla="*/ 115120 h 334797"/>
              <a:gd name="connsiteX4" fmla="*/ 239023 w 319564"/>
              <a:gd name="connsiteY4" fmla="*/ 73868 h 334797"/>
              <a:gd name="connsiteX5" fmla="*/ 145096 w 319564"/>
              <a:gd name="connsiteY5" fmla="*/ 84 h 334797"/>
              <a:gd name="connsiteX6" fmla="*/ 18007 w 319564"/>
              <a:gd name="connsiteY6" fmla="*/ 88110 h 334797"/>
              <a:gd name="connsiteX7" fmla="*/ 0 w 319564"/>
              <a:gd name="connsiteY7" fmla="*/ 334797 h 334797"/>
              <a:gd name="connsiteX0" fmla="*/ 0 w 319553"/>
              <a:gd name="connsiteY0" fmla="*/ 334797 h 334797"/>
              <a:gd name="connsiteX1" fmla="*/ 191221 w 319553"/>
              <a:gd name="connsiteY1" fmla="*/ 305103 h 334797"/>
              <a:gd name="connsiteX2" fmla="*/ 199096 w 319553"/>
              <a:gd name="connsiteY2" fmla="*/ 186672 h 334797"/>
              <a:gd name="connsiteX3" fmla="*/ 319191 w 319553"/>
              <a:gd name="connsiteY3" fmla="*/ 115120 h 334797"/>
              <a:gd name="connsiteX4" fmla="*/ 239023 w 319553"/>
              <a:gd name="connsiteY4" fmla="*/ 73868 h 334797"/>
              <a:gd name="connsiteX5" fmla="*/ 145096 w 319553"/>
              <a:gd name="connsiteY5" fmla="*/ 84 h 334797"/>
              <a:gd name="connsiteX6" fmla="*/ 18007 w 319553"/>
              <a:gd name="connsiteY6" fmla="*/ 88110 h 334797"/>
              <a:gd name="connsiteX7" fmla="*/ 0 w 319553"/>
              <a:gd name="connsiteY7" fmla="*/ 334797 h 334797"/>
              <a:gd name="connsiteX0" fmla="*/ 0 w 319553"/>
              <a:gd name="connsiteY0" fmla="*/ 329179 h 329179"/>
              <a:gd name="connsiteX1" fmla="*/ 191221 w 319553"/>
              <a:gd name="connsiteY1" fmla="*/ 299485 h 329179"/>
              <a:gd name="connsiteX2" fmla="*/ 199096 w 319553"/>
              <a:gd name="connsiteY2" fmla="*/ 181054 h 329179"/>
              <a:gd name="connsiteX3" fmla="*/ 319191 w 319553"/>
              <a:gd name="connsiteY3" fmla="*/ 109502 h 329179"/>
              <a:gd name="connsiteX4" fmla="*/ 239023 w 319553"/>
              <a:gd name="connsiteY4" fmla="*/ 68250 h 329179"/>
              <a:gd name="connsiteX5" fmla="*/ 112447 w 319553"/>
              <a:gd name="connsiteY5" fmla="*/ 90 h 329179"/>
              <a:gd name="connsiteX6" fmla="*/ 18007 w 319553"/>
              <a:gd name="connsiteY6" fmla="*/ 82492 h 329179"/>
              <a:gd name="connsiteX7" fmla="*/ 0 w 319553"/>
              <a:gd name="connsiteY7" fmla="*/ 329179 h 329179"/>
              <a:gd name="connsiteX0" fmla="*/ 0 w 319193"/>
              <a:gd name="connsiteY0" fmla="*/ 329525 h 329525"/>
              <a:gd name="connsiteX1" fmla="*/ 191221 w 319193"/>
              <a:gd name="connsiteY1" fmla="*/ 299831 h 329525"/>
              <a:gd name="connsiteX2" fmla="*/ 199096 w 319193"/>
              <a:gd name="connsiteY2" fmla="*/ 181400 h 329525"/>
              <a:gd name="connsiteX3" fmla="*/ 319191 w 319193"/>
              <a:gd name="connsiteY3" fmla="*/ 109848 h 329525"/>
              <a:gd name="connsiteX4" fmla="*/ 195879 w 319193"/>
              <a:gd name="connsiteY4" fmla="*/ 52850 h 329525"/>
              <a:gd name="connsiteX5" fmla="*/ 112447 w 319193"/>
              <a:gd name="connsiteY5" fmla="*/ 436 h 329525"/>
              <a:gd name="connsiteX6" fmla="*/ 18007 w 319193"/>
              <a:gd name="connsiteY6" fmla="*/ 82838 h 329525"/>
              <a:gd name="connsiteX7" fmla="*/ 0 w 319193"/>
              <a:gd name="connsiteY7" fmla="*/ 329525 h 329525"/>
              <a:gd name="connsiteX0" fmla="*/ 0 w 321075"/>
              <a:gd name="connsiteY0" fmla="*/ 329525 h 329525"/>
              <a:gd name="connsiteX1" fmla="*/ 191221 w 321075"/>
              <a:gd name="connsiteY1" fmla="*/ 299831 h 329525"/>
              <a:gd name="connsiteX2" fmla="*/ 199096 w 321075"/>
              <a:gd name="connsiteY2" fmla="*/ 181400 h 329525"/>
              <a:gd name="connsiteX3" fmla="*/ 319191 w 321075"/>
              <a:gd name="connsiteY3" fmla="*/ 109848 h 329525"/>
              <a:gd name="connsiteX4" fmla="*/ 195879 w 321075"/>
              <a:gd name="connsiteY4" fmla="*/ 52850 h 329525"/>
              <a:gd name="connsiteX5" fmla="*/ 112447 w 321075"/>
              <a:gd name="connsiteY5" fmla="*/ 436 h 329525"/>
              <a:gd name="connsiteX6" fmla="*/ 18007 w 321075"/>
              <a:gd name="connsiteY6" fmla="*/ 82838 h 329525"/>
              <a:gd name="connsiteX7" fmla="*/ 0 w 321075"/>
              <a:gd name="connsiteY7" fmla="*/ 329525 h 329525"/>
              <a:gd name="connsiteX0" fmla="*/ 0 w 319306"/>
              <a:gd name="connsiteY0" fmla="*/ 329887 h 329887"/>
              <a:gd name="connsiteX1" fmla="*/ 191221 w 319306"/>
              <a:gd name="connsiteY1" fmla="*/ 300193 h 329887"/>
              <a:gd name="connsiteX2" fmla="*/ 199096 w 319306"/>
              <a:gd name="connsiteY2" fmla="*/ 181762 h 329887"/>
              <a:gd name="connsiteX3" fmla="*/ 319191 w 319306"/>
              <a:gd name="connsiteY3" fmla="*/ 110210 h 329887"/>
              <a:gd name="connsiteX4" fmla="*/ 174891 w 319306"/>
              <a:gd name="connsiteY4" fmla="*/ 45341 h 329887"/>
              <a:gd name="connsiteX5" fmla="*/ 112447 w 319306"/>
              <a:gd name="connsiteY5" fmla="*/ 798 h 329887"/>
              <a:gd name="connsiteX6" fmla="*/ 18007 w 319306"/>
              <a:gd name="connsiteY6" fmla="*/ 83200 h 329887"/>
              <a:gd name="connsiteX7" fmla="*/ 0 w 319306"/>
              <a:gd name="connsiteY7" fmla="*/ 329887 h 329887"/>
              <a:gd name="connsiteX0" fmla="*/ 0 w 319306"/>
              <a:gd name="connsiteY0" fmla="*/ 330418 h 330418"/>
              <a:gd name="connsiteX1" fmla="*/ 191221 w 319306"/>
              <a:gd name="connsiteY1" fmla="*/ 300724 h 330418"/>
              <a:gd name="connsiteX2" fmla="*/ 199096 w 319306"/>
              <a:gd name="connsiteY2" fmla="*/ 182293 h 330418"/>
              <a:gd name="connsiteX3" fmla="*/ 319191 w 319306"/>
              <a:gd name="connsiteY3" fmla="*/ 110741 h 330418"/>
              <a:gd name="connsiteX4" fmla="*/ 174891 w 319306"/>
              <a:gd name="connsiteY4" fmla="*/ 45872 h 330418"/>
              <a:gd name="connsiteX5" fmla="*/ 112447 w 319306"/>
              <a:gd name="connsiteY5" fmla="*/ 1329 h 330418"/>
              <a:gd name="connsiteX6" fmla="*/ 18007 w 319306"/>
              <a:gd name="connsiteY6" fmla="*/ 83731 h 330418"/>
              <a:gd name="connsiteX7" fmla="*/ 0 w 319306"/>
              <a:gd name="connsiteY7" fmla="*/ 330418 h 330418"/>
              <a:gd name="connsiteX0" fmla="*/ 0 w 319192"/>
              <a:gd name="connsiteY0" fmla="*/ 329888 h 329888"/>
              <a:gd name="connsiteX1" fmla="*/ 191221 w 319192"/>
              <a:gd name="connsiteY1" fmla="*/ 300194 h 329888"/>
              <a:gd name="connsiteX2" fmla="*/ 199096 w 319192"/>
              <a:gd name="connsiteY2" fmla="*/ 181763 h 329888"/>
              <a:gd name="connsiteX3" fmla="*/ 319191 w 319192"/>
              <a:gd name="connsiteY3" fmla="*/ 110211 h 329888"/>
              <a:gd name="connsiteX4" fmla="*/ 201710 w 319192"/>
              <a:gd name="connsiteY4" fmla="*/ 45342 h 329888"/>
              <a:gd name="connsiteX5" fmla="*/ 112447 w 319192"/>
              <a:gd name="connsiteY5" fmla="*/ 799 h 329888"/>
              <a:gd name="connsiteX6" fmla="*/ 18007 w 319192"/>
              <a:gd name="connsiteY6" fmla="*/ 83201 h 329888"/>
              <a:gd name="connsiteX7" fmla="*/ 0 w 319192"/>
              <a:gd name="connsiteY7" fmla="*/ 329888 h 329888"/>
              <a:gd name="connsiteX0" fmla="*/ 0 w 299370"/>
              <a:gd name="connsiteY0" fmla="*/ 329796 h 329796"/>
              <a:gd name="connsiteX1" fmla="*/ 191221 w 299370"/>
              <a:gd name="connsiteY1" fmla="*/ 300102 h 329796"/>
              <a:gd name="connsiteX2" fmla="*/ 199096 w 299370"/>
              <a:gd name="connsiteY2" fmla="*/ 181671 h 329796"/>
              <a:gd name="connsiteX3" fmla="*/ 299368 w 299370"/>
              <a:gd name="connsiteY3" fmla="*/ 79753 h 329796"/>
              <a:gd name="connsiteX4" fmla="*/ 201710 w 299370"/>
              <a:gd name="connsiteY4" fmla="*/ 45250 h 329796"/>
              <a:gd name="connsiteX5" fmla="*/ 112447 w 299370"/>
              <a:gd name="connsiteY5" fmla="*/ 707 h 329796"/>
              <a:gd name="connsiteX6" fmla="*/ 18007 w 299370"/>
              <a:gd name="connsiteY6" fmla="*/ 83109 h 329796"/>
              <a:gd name="connsiteX7" fmla="*/ 0 w 299370"/>
              <a:gd name="connsiteY7" fmla="*/ 329796 h 329796"/>
              <a:gd name="connsiteX0" fmla="*/ 0 w 300300"/>
              <a:gd name="connsiteY0" fmla="*/ 329796 h 329796"/>
              <a:gd name="connsiteX1" fmla="*/ 191221 w 300300"/>
              <a:gd name="connsiteY1" fmla="*/ 300102 h 329796"/>
              <a:gd name="connsiteX2" fmla="*/ 199096 w 300300"/>
              <a:gd name="connsiteY2" fmla="*/ 181671 h 329796"/>
              <a:gd name="connsiteX3" fmla="*/ 299368 w 300300"/>
              <a:gd name="connsiteY3" fmla="*/ 79753 h 329796"/>
              <a:gd name="connsiteX4" fmla="*/ 201710 w 300300"/>
              <a:gd name="connsiteY4" fmla="*/ 45250 h 329796"/>
              <a:gd name="connsiteX5" fmla="*/ 112447 w 300300"/>
              <a:gd name="connsiteY5" fmla="*/ 707 h 329796"/>
              <a:gd name="connsiteX6" fmla="*/ 18007 w 300300"/>
              <a:gd name="connsiteY6" fmla="*/ 83109 h 329796"/>
              <a:gd name="connsiteX7" fmla="*/ 0 w 300300"/>
              <a:gd name="connsiteY7" fmla="*/ 329796 h 329796"/>
              <a:gd name="connsiteX0" fmla="*/ 0 w 300300"/>
              <a:gd name="connsiteY0" fmla="*/ 330280 h 330280"/>
              <a:gd name="connsiteX1" fmla="*/ 191221 w 300300"/>
              <a:gd name="connsiteY1" fmla="*/ 300586 h 330280"/>
              <a:gd name="connsiteX2" fmla="*/ 199096 w 300300"/>
              <a:gd name="connsiteY2" fmla="*/ 182155 h 330280"/>
              <a:gd name="connsiteX3" fmla="*/ 299368 w 300300"/>
              <a:gd name="connsiteY3" fmla="*/ 80237 h 330280"/>
              <a:gd name="connsiteX4" fmla="*/ 201710 w 300300"/>
              <a:gd name="connsiteY4" fmla="*/ 45734 h 330280"/>
              <a:gd name="connsiteX5" fmla="*/ 112447 w 300300"/>
              <a:gd name="connsiteY5" fmla="*/ 1191 h 330280"/>
              <a:gd name="connsiteX6" fmla="*/ 18007 w 300300"/>
              <a:gd name="connsiteY6" fmla="*/ 83593 h 330280"/>
              <a:gd name="connsiteX7" fmla="*/ 0 w 300300"/>
              <a:gd name="connsiteY7" fmla="*/ 330280 h 330280"/>
              <a:gd name="connsiteX0" fmla="*/ 0 w 329270"/>
              <a:gd name="connsiteY0" fmla="*/ 330200 h 330200"/>
              <a:gd name="connsiteX1" fmla="*/ 191221 w 329270"/>
              <a:gd name="connsiteY1" fmla="*/ 300506 h 330200"/>
              <a:gd name="connsiteX2" fmla="*/ 199096 w 329270"/>
              <a:gd name="connsiteY2" fmla="*/ 182075 h 330200"/>
              <a:gd name="connsiteX3" fmla="*/ 328518 w 329270"/>
              <a:gd name="connsiteY3" fmla="*/ 59232 h 330200"/>
              <a:gd name="connsiteX4" fmla="*/ 201710 w 329270"/>
              <a:gd name="connsiteY4" fmla="*/ 45654 h 330200"/>
              <a:gd name="connsiteX5" fmla="*/ 112447 w 329270"/>
              <a:gd name="connsiteY5" fmla="*/ 1111 h 330200"/>
              <a:gd name="connsiteX6" fmla="*/ 18007 w 329270"/>
              <a:gd name="connsiteY6" fmla="*/ 83513 h 330200"/>
              <a:gd name="connsiteX7" fmla="*/ 0 w 329270"/>
              <a:gd name="connsiteY7" fmla="*/ 330200 h 330200"/>
              <a:gd name="connsiteX0" fmla="*/ 0 w 331726"/>
              <a:gd name="connsiteY0" fmla="*/ 362068 h 362068"/>
              <a:gd name="connsiteX1" fmla="*/ 191221 w 331726"/>
              <a:gd name="connsiteY1" fmla="*/ 332374 h 362068"/>
              <a:gd name="connsiteX2" fmla="*/ 199096 w 331726"/>
              <a:gd name="connsiteY2" fmla="*/ 213943 h 362068"/>
              <a:gd name="connsiteX3" fmla="*/ 330988 w 331726"/>
              <a:gd name="connsiteY3" fmla="*/ 17901 h 362068"/>
              <a:gd name="connsiteX4" fmla="*/ 201710 w 331726"/>
              <a:gd name="connsiteY4" fmla="*/ 77522 h 362068"/>
              <a:gd name="connsiteX5" fmla="*/ 112447 w 331726"/>
              <a:gd name="connsiteY5" fmla="*/ 32979 h 362068"/>
              <a:gd name="connsiteX6" fmla="*/ 18007 w 331726"/>
              <a:gd name="connsiteY6" fmla="*/ 115381 h 362068"/>
              <a:gd name="connsiteX7" fmla="*/ 0 w 331726"/>
              <a:gd name="connsiteY7" fmla="*/ 362068 h 362068"/>
              <a:gd name="connsiteX0" fmla="*/ 0 w 335451"/>
              <a:gd name="connsiteY0" fmla="*/ 361934 h 361934"/>
              <a:gd name="connsiteX1" fmla="*/ 191221 w 335451"/>
              <a:gd name="connsiteY1" fmla="*/ 332240 h 361934"/>
              <a:gd name="connsiteX2" fmla="*/ 199096 w 335451"/>
              <a:gd name="connsiteY2" fmla="*/ 213809 h 361934"/>
              <a:gd name="connsiteX3" fmla="*/ 330988 w 335451"/>
              <a:gd name="connsiteY3" fmla="*/ 17767 h 361934"/>
              <a:gd name="connsiteX4" fmla="*/ 201710 w 335451"/>
              <a:gd name="connsiteY4" fmla="*/ 77388 h 361934"/>
              <a:gd name="connsiteX5" fmla="*/ 112447 w 335451"/>
              <a:gd name="connsiteY5" fmla="*/ 32845 h 361934"/>
              <a:gd name="connsiteX6" fmla="*/ 18007 w 335451"/>
              <a:gd name="connsiteY6" fmla="*/ 115247 h 361934"/>
              <a:gd name="connsiteX7" fmla="*/ 0 w 335451"/>
              <a:gd name="connsiteY7" fmla="*/ 361934 h 36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451" h="361934">
                <a:moveTo>
                  <a:pt x="0" y="361934"/>
                </a:moveTo>
                <a:cubicBezTo>
                  <a:pt x="102210" y="293818"/>
                  <a:pt x="158038" y="356927"/>
                  <a:pt x="191221" y="332240"/>
                </a:cubicBezTo>
                <a:cubicBezTo>
                  <a:pt x="224404" y="307553"/>
                  <a:pt x="175802" y="266221"/>
                  <a:pt x="199096" y="213809"/>
                </a:cubicBezTo>
                <a:cubicBezTo>
                  <a:pt x="222391" y="161397"/>
                  <a:pt x="361967" y="164982"/>
                  <a:pt x="330988" y="17767"/>
                </a:cubicBezTo>
                <a:cubicBezTo>
                  <a:pt x="317993" y="-43987"/>
                  <a:pt x="238133" y="74875"/>
                  <a:pt x="201710" y="77388"/>
                </a:cubicBezTo>
                <a:cubicBezTo>
                  <a:pt x="165287" y="79901"/>
                  <a:pt x="195536" y="24286"/>
                  <a:pt x="112447" y="32845"/>
                </a:cubicBezTo>
                <a:cubicBezTo>
                  <a:pt x="29358" y="41404"/>
                  <a:pt x="136829" y="115594"/>
                  <a:pt x="18007" y="115247"/>
                </a:cubicBezTo>
                <a:cubicBezTo>
                  <a:pt x="17054" y="159697"/>
                  <a:pt x="5715" y="307959"/>
                  <a:pt x="0" y="36193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175">
            <a:solidFill>
              <a:srgbClr val="CCAC94"/>
            </a:solidFill>
          </a:ln>
          <a:scene3d>
            <a:camera prst="orthographicFront">
              <a:rot lat="21599992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Freeform: Shape 206">
            <a:extLst>
              <a:ext uri="{FF2B5EF4-FFF2-40B4-BE49-F238E27FC236}">
                <a16:creationId xmlns:a16="http://schemas.microsoft.com/office/drawing/2014/main" id="{2A7E58EC-A863-4D61-9DEC-F6946793DEAA}"/>
              </a:ext>
            </a:extLst>
          </p:cNvPr>
          <p:cNvSpPr/>
          <p:nvPr/>
        </p:nvSpPr>
        <p:spPr>
          <a:xfrm>
            <a:off x="8696632" y="2205615"/>
            <a:ext cx="254971" cy="186531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  <a:gd name="connsiteX0" fmla="*/ 0 w 326340"/>
              <a:gd name="connsiteY0" fmla="*/ 318971 h 318971"/>
              <a:gd name="connsiteX1" fmla="*/ 205213 w 326340"/>
              <a:gd name="connsiteY1" fmla="*/ 299398 h 318971"/>
              <a:gd name="connsiteX2" fmla="*/ 195597 w 326340"/>
              <a:gd name="connsiteY2" fmla="*/ 180968 h 318971"/>
              <a:gd name="connsiteX3" fmla="*/ 321523 w 326340"/>
              <a:gd name="connsiteY3" fmla="*/ 103793 h 318971"/>
              <a:gd name="connsiteX4" fmla="*/ 247186 w 326340"/>
              <a:gd name="connsiteY4" fmla="*/ 90657 h 318971"/>
              <a:gd name="connsiteX5" fmla="*/ 195235 w 326340"/>
              <a:gd name="connsiteY5" fmla="*/ 4 h 318971"/>
              <a:gd name="connsiteX6" fmla="*/ 20339 w 326340"/>
              <a:gd name="connsiteY6" fmla="*/ 76783 h 318971"/>
              <a:gd name="connsiteX7" fmla="*/ 0 w 326340"/>
              <a:gd name="connsiteY7" fmla="*/ 318971 h 318971"/>
              <a:gd name="connsiteX0" fmla="*/ 0 w 322126"/>
              <a:gd name="connsiteY0" fmla="*/ 319052 h 319052"/>
              <a:gd name="connsiteX1" fmla="*/ 205213 w 322126"/>
              <a:gd name="connsiteY1" fmla="*/ 299479 h 319052"/>
              <a:gd name="connsiteX2" fmla="*/ 195597 w 322126"/>
              <a:gd name="connsiteY2" fmla="*/ 181049 h 319052"/>
              <a:gd name="connsiteX3" fmla="*/ 321523 w 322126"/>
              <a:gd name="connsiteY3" fmla="*/ 103874 h 319052"/>
              <a:gd name="connsiteX4" fmla="*/ 241355 w 322126"/>
              <a:gd name="connsiteY4" fmla="*/ 62622 h 319052"/>
              <a:gd name="connsiteX5" fmla="*/ 195235 w 322126"/>
              <a:gd name="connsiteY5" fmla="*/ 85 h 319052"/>
              <a:gd name="connsiteX6" fmla="*/ 20339 w 322126"/>
              <a:gd name="connsiteY6" fmla="*/ 76864 h 319052"/>
              <a:gd name="connsiteX7" fmla="*/ 0 w 322126"/>
              <a:gd name="connsiteY7" fmla="*/ 319052 h 319052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00"/>
              <a:gd name="connsiteY0" fmla="*/ 330286 h 330286"/>
              <a:gd name="connsiteX1" fmla="*/ 205213 w 322200"/>
              <a:gd name="connsiteY1" fmla="*/ 310713 h 330286"/>
              <a:gd name="connsiteX2" fmla="*/ 195597 w 322200"/>
              <a:gd name="connsiteY2" fmla="*/ 192283 h 330286"/>
              <a:gd name="connsiteX3" fmla="*/ 321523 w 322200"/>
              <a:gd name="connsiteY3" fmla="*/ 115108 h 330286"/>
              <a:gd name="connsiteX4" fmla="*/ 241355 w 322200"/>
              <a:gd name="connsiteY4" fmla="*/ 73856 h 330286"/>
              <a:gd name="connsiteX5" fmla="*/ 147428 w 322200"/>
              <a:gd name="connsiteY5" fmla="*/ 72 h 330286"/>
              <a:gd name="connsiteX6" fmla="*/ 20339 w 322200"/>
              <a:gd name="connsiteY6" fmla="*/ 88098 h 330286"/>
              <a:gd name="connsiteX7" fmla="*/ 0 w 322200"/>
              <a:gd name="connsiteY7" fmla="*/ 330286 h 330286"/>
              <a:gd name="connsiteX0" fmla="*/ 0 w 322199"/>
              <a:gd name="connsiteY0" fmla="*/ 330298 h 330298"/>
              <a:gd name="connsiteX1" fmla="*/ 205213 w 322199"/>
              <a:gd name="connsiteY1" fmla="*/ 310725 h 330298"/>
              <a:gd name="connsiteX2" fmla="*/ 195597 w 322199"/>
              <a:gd name="connsiteY2" fmla="*/ 192295 h 330298"/>
              <a:gd name="connsiteX3" fmla="*/ 321523 w 322199"/>
              <a:gd name="connsiteY3" fmla="*/ 115120 h 330298"/>
              <a:gd name="connsiteX4" fmla="*/ 241355 w 322199"/>
              <a:gd name="connsiteY4" fmla="*/ 73868 h 330298"/>
              <a:gd name="connsiteX5" fmla="*/ 147428 w 322199"/>
              <a:gd name="connsiteY5" fmla="*/ 84 h 330298"/>
              <a:gd name="connsiteX6" fmla="*/ 20339 w 322199"/>
              <a:gd name="connsiteY6" fmla="*/ 88110 h 330298"/>
              <a:gd name="connsiteX7" fmla="*/ 0 w 322199"/>
              <a:gd name="connsiteY7" fmla="*/ 330298 h 330298"/>
              <a:gd name="connsiteX0" fmla="*/ 0 w 321630"/>
              <a:gd name="connsiteY0" fmla="*/ 330298 h 330298"/>
              <a:gd name="connsiteX1" fmla="*/ 205213 w 321630"/>
              <a:gd name="connsiteY1" fmla="*/ 310725 h 330298"/>
              <a:gd name="connsiteX2" fmla="*/ 195597 w 321630"/>
              <a:gd name="connsiteY2" fmla="*/ 192295 h 330298"/>
              <a:gd name="connsiteX3" fmla="*/ 321523 w 321630"/>
              <a:gd name="connsiteY3" fmla="*/ 115120 h 330298"/>
              <a:gd name="connsiteX4" fmla="*/ 241355 w 321630"/>
              <a:gd name="connsiteY4" fmla="*/ 73868 h 330298"/>
              <a:gd name="connsiteX5" fmla="*/ 147428 w 321630"/>
              <a:gd name="connsiteY5" fmla="*/ 84 h 330298"/>
              <a:gd name="connsiteX6" fmla="*/ 20339 w 321630"/>
              <a:gd name="connsiteY6" fmla="*/ 88110 h 330298"/>
              <a:gd name="connsiteX7" fmla="*/ 0 w 321630"/>
              <a:gd name="connsiteY7" fmla="*/ 330298 h 330298"/>
              <a:gd name="connsiteX0" fmla="*/ 0 w 321782"/>
              <a:gd name="connsiteY0" fmla="*/ 330298 h 330298"/>
              <a:gd name="connsiteX1" fmla="*/ 205213 w 321782"/>
              <a:gd name="connsiteY1" fmla="*/ 310725 h 330298"/>
              <a:gd name="connsiteX2" fmla="*/ 195597 w 321782"/>
              <a:gd name="connsiteY2" fmla="*/ 192295 h 330298"/>
              <a:gd name="connsiteX3" fmla="*/ 321523 w 321782"/>
              <a:gd name="connsiteY3" fmla="*/ 115120 h 330298"/>
              <a:gd name="connsiteX4" fmla="*/ 241355 w 321782"/>
              <a:gd name="connsiteY4" fmla="*/ 73868 h 330298"/>
              <a:gd name="connsiteX5" fmla="*/ 147428 w 321782"/>
              <a:gd name="connsiteY5" fmla="*/ 84 h 330298"/>
              <a:gd name="connsiteX6" fmla="*/ 20339 w 321782"/>
              <a:gd name="connsiteY6" fmla="*/ 88110 h 330298"/>
              <a:gd name="connsiteX7" fmla="*/ 0 w 321782"/>
              <a:gd name="connsiteY7" fmla="*/ 330298 h 330298"/>
              <a:gd name="connsiteX0" fmla="*/ 0 w 322051"/>
              <a:gd name="connsiteY0" fmla="*/ 330298 h 330298"/>
              <a:gd name="connsiteX1" fmla="*/ 205213 w 322051"/>
              <a:gd name="connsiteY1" fmla="*/ 310725 h 330298"/>
              <a:gd name="connsiteX2" fmla="*/ 201428 w 322051"/>
              <a:gd name="connsiteY2" fmla="*/ 186672 h 330298"/>
              <a:gd name="connsiteX3" fmla="*/ 321523 w 322051"/>
              <a:gd name="connsiteY3" fmla="*/ 115120 h 330298"/>
              <a:gd name="connsiteX4" fmla="*/ 241355 w 322051"/>
              <a:gd name="connsiteY4" fmla="*/ 73868 h 330298"/>
              <a:gd name="connsiteX5" fmla="*/ 147428 w 322051"/>
              <a:gd name="connsiteY5" fmla="*/ 84 h 330298"/>
              <a:gd name="connsiteX6" fmla="*/ 20339 w 322051"/>
              <a:gd name="connsiteY6" fmla="*/ 88110 h 330298"/>
              <a:gd name="connsiteX7" fmla="*/ 0 w 322051"/>
              <a:gd name="connsiteY7" fmla="*/ 330298 h 330298"/>
              <a:gd name="connsiteX0" fmla="*/ 0 w 321695"/>
              <a:gd name="connsiteY0" fmla="*/ 330298 h 330298"/>
              <a:gd name="connsiteX1" fmla="*/ 205213 w 321695"/>
              <a:gd name="connsiteY1" fmla="*/ 310725 h 330298"/>
              <a:gd name="connsiteX2" fmla="*/ 201428 w 321695"/>
              <a:gd name="connsiteY2" fmla="*/ 186672 h 330298"/>
              <a:gd name="connsiteX3" fmla="*/ 321523 w 321695"/>
              <a:gd name="connsiteY3" fmla="*/ 115120 h 330298"/>
              <a:gd name="connsiteX4" fmla="*/ 241355 w 321695"/>
              <a:gd name="connsiteY4" fmla="*/ 73868 h 330298"/>
              <a:gd name="connsiteX5" fmla="*/ 147428 w 321695"/>
              <a:gd name="connsiteY5" fmla="*/ 84 h 330298"/>
              <a:gd name="connsiteX6" fmla="*/ 20339 w 321695"/>
              <a:gd name="connsiteY6" fmla="*/ 88110 h 330298"/>
              <a:gd name="connsiteX7" fmla="*/ 0 w 321695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19547"/>
              <a:gd name="connsiteY0" fmla="*/ 334797 h 334797"/>
              <a:gd name="connsiteX1" fmla="*/ 202881 w 319547"/>
              <a:gd name="connsiteY1" fmla="*/ 310725 h 334797"/>
              <a:gd name="connsiteX2" fmla="*/ 199096 w 319547"/>
              <a:gd name="connsiteY2" fmla="*/ 186672 h 334797"/>
              <a:gd name="connsiteX3" fmla="*/ 319191 w 319547"/>
              <a:gd name="connsiteY3" fmla="*/ 115120 h 334797"/>
              <a:gd name="connsiteX4" fmla="*/ 239023 w 319547"/>
              <a:gd name="connsiteY4" fmla="*/ 73868 h 334797"/>
              <a:gd name="connsiteX5" fmla="*/ 145096 w 319547"/>
              <a:gd name="connsiteY5" fmla="*/ 84 h 334797"/>
              <a:gd name="connsiteX6" fmla="*/ 18007 w 319547"/>
              <a:gd name="connsiteY6" fmla="*/ 88110 h 334797"/>
              <a:gd name="connsiteX7" fmla="*/ 0 w 319547"/>
              <a:gd name="connsiteY7" fmla="*/ 334797 h 334797"/>
              <a:gd name="connsiteX0" fmla="*/ 0 w 319564"/>
              <a:gd name="connsiteY0" fmla="*/ 334797 h 334797"/>
              <a:gd name="connsiteX1" fmla="*/ 171398 w 319564"/>
              <a:gd name="connsiteY1" fmla="*/ 310726 h 334797"/>
              <a:gd name="connsiteX2" fmla="*/ 199096 w 319564"/>
              <a:gd name="connsiteY2" fmla="*/ 186672 h 334797"/>
              <a:gd name="connsiteX3" fmla="*/ 319191 w 319564"/>
              <a:gd name="connsiteY3" fmla="*/ 115120 h 334797"/>
              <a:gd name="connsiteX4" fmla="*/ 239023 w 319564"/>
              <a:gd name="connsiteY4" fmla="*/ 73868 h 334797"/>
              <a:gd name="connsiteX5" fmla="*/ 145096 w 319564"/>
              <a:gd name="connsiteY5" fmla="*/ 84 h 334797"/>
              <a:gd name="connsiteX6" fmla="*/ 18007 w 319564"/>
              <a:gd name="connsiteY6" fmla="*/ 88110 h 334797"/>
              <a:gd name="connsiteX7" fmla="*/ 0 w 319564"/>
              <a:gd name="connsiteY7" fmla="*/ 334797 h 334797"/>
              <a:gd name="connsiteX0" fmla="*/ 0 w 319553"/>
              <a:gd name="connsiteY0" fmla="*/ 334797 h 334797"/>
              <a:gd name="connsiteX1" fmla="*/ 191221 w 319553"/>
              <a:gd name="connsiteY1" fmla="*/ 305103 h 334797"/>
              <a:gd name="connsiteX2" fmla="*/ 199096 w 319553"/>
              <a:gd name="connsiteY2" fmla="*/ 186672 h 334797"/>
              <a:gd name="connsiteX3" fmla="*/ 319191 w 319553"/>
              <a:gd name="connsiteY3" fmla="*/ 115120 h 334797"/>
              <a:gd name="connsiteX4" fmla="*/ 239023 w 319553"/>
              <a:gd name="connsiteY4" fmla="*/ 73868 h 334797"/>
              <a:gd name="connsiteX5" fmla="*/ 145096 w 319553"/>
              <a:gd name="connsiteY5" fmla="*/ 84 h 334797"/>
              <a:gd name="connsiteX6" fmla="*/ 18007 w 319553"/>
              <a:gd name="connsiteY6" fmla="*/ 88110 h 334797"/>
              <a:gd name="connsiteX7" fmla="*/ 0 w 319553"/>
              <a:gd name="connsiteY7" fmla="*/ 334797 h 334797"/>
              <a:gd name="connsiteX0" fmla="*/ 0 w 319553"/>
              <a:gd name="connsiteY0" fmla="*/ 329179 h 329179"/>
              <a:gd name="connsiteX1" fmla="*/ 191221 w 319553"/>
              <a:gd name="connsiteY1" fmla="*/ 299485 h 329179"/>
              <a:gd name="connsiteX2" fmla="*/ 199096 w 319553"/>
              <a:gd name="connsiteY2" fmla="*/ 181054 h 329179"/>
              <a:gd name="connsiteX3" fmla="*/ 319191 w 319553"/>
              <a:gd name="connsiteY3" fmla="*/ 109502 h 329179"/>
              <a:gd name="connsiteX4" fmla="*/ 239023 w 319553"/>
              <a:gd name="connsiteY4" fmla="*/ 68250 h 329179"/>
              <a:gd name="connsiteX5" fmla="*/ 112447 w 319553"/>
              <a:gd name="connsiteY5" fmla="*/ 90 h 329179"/>
              <a:gd name="connsiteX6" fmla="*/ 18007 w 319553"/>
              <a:gd name="connsiteY6" fmla="*/ 82492 h 329179"/>
              <a:gd name="connsiteX7" fmla="*/ 0 w 319553"/>
              <a:gd name="connsiteY7" fmla="*/ 329179 h 329179"/>
              <a:gd name="connsiteX0" fmla="*/ 0 w 319193"/>
              <a:gd name="connsiteY0" fmla="*/ 329525 h 329525"/>
              <a:gd name="connsiteX1" fmla="*/ 191221 w 319193"/>
              <a:gd name="connsiteY1" fmla="*/ 299831 h 329525"/>
              <a:gd name="connsiteX2" fmla="*/ 199096 w 319193"/>
              <a:gd name="connsiteY2" fmla="*/ 181400 h 329525"/>
              <a:gd name="connsiteX3" fmla="*/ 319191 w 319193"/>
              <a:gd name="connsiteY3" fmla="*/ 109848 h 329525"/>
              <a:gd name="connsiteX4" fmla="*/ 195879 w 319193"/>
              <a:gd name="connsiteY4" fmla="*/ 52850 h 329525"/>
              <a:gd name="connsiteX5" fmla="*/ 112447 w 319193"/>
              <a:gd name="connsiteY5" fmla="*/ 436 h 329525"/>
              <a:gd name="connsiteX6" fmla="*/ 18007 w 319193"/>
              <a:gd name="connsiteY6" fmla="*/ 82838 h 329525"/>
              <a:gd name="connsiteX7" fmla="*/ 0 w 319193"/>
              <a:gd name="connsiteY7" fmla="*/ 329525 h 329525"/>
              <a:gd name="connsiteX0" fmla="*/ 0 w 321075"/>
              <a:gd name="connsiteY0" fmla="*/ 329525 h 329525"/>
              <a:gd name="connsiteX1" fmla="*/ 191221 w 321075"/>
              <a:gd name="connsiteY1" fmla="*/ 299831 h 329525"/>
              <a:gd name="connsiteX2" fmla="*/ 199096 w 321075"/>
              <a:gd name="connsiteY2" fmla="*/ 181400 h 329525"/>
              <a:gd name="connsiteX3" fmla="*/ 319191 w 321075"/>
              <a:gd name="connsiteY3" fmla="*/ 109848 h 329525"/>
              <a:gd name="connsiteX4" fmla="*/ 195879 w 321075"/>
              <a:gd name="connsiteY4" fmla="*/ 52850 h 329525"/>
              <a:gd name="connsiteX5" fmla="*/ 112447 w 321075"/>
              <a:gd name="connsiteY5" fmla="*/ 436 h 329525"/>
              <a:gd name="connsiteX6" fmla="*/ 18007 w 321075"/>
              <a:gd name="connsiteY6" fmla="*/ 82838 h 329525"/>
              <a:gd name="connsiteX7" fmla="*/ 0 w 321075"/>
              <a:gd name="connsiteY7" fmla="*/ 329525 h 329525"/>
              <a:gd name="connsiteX0" fmla="*/ 0 w 319306"/>
              <a:gd name="connsiteY0" fmla="*/ 329887 h 329887"/>
              <a:gd name="connsiteX1" fmla="*/ 191221 w 319306"/>
              <a:gd name="connsiteY1" fmla="*/ 300193 h 329887"/>
              <a:gd name="connsiteX2" fmla="*/ 199096 w 319306"/>
              <a:gd name="connsiteY2" fmla="*/ 181762 h 329887"/>
              <a:gd name="connsiteX3" fmla="*/ 319191 w 319306"/>
              <a:gd name="connsiteY3" fmla="*/ 110210 h 329887"/>
              <a:gd name="connsiteX4" fmla="*/ 174891 w 319306"/>
              <a:gd name="connsiteY4" fmla="*/ 45341 h 329887"/>
              <a:gd name="connsiteX5" fmla="*/ 112447 w 319306"/>
              <a:gd name="connsiteY5" fmla="*/ 798 h 329887"/>
              <a:gd name="connsiteX6" fmla="*/ 18007 w 319306"/>
              <a:gd name="connsiteY6" fmla="*/ 83200 h 329887"/>
              <a:gd name="connsiteX7" fmla="*/ 0 w 319306"/>
              <a:gd name="connsiteY7" fmla="*/ 329887 h 329887"/>
              <a:gd name="connsiteX0" fmla="*/ 0 w 319306"/>
              <a:gd name="connsiteY0" fmla="*/ 330418 h 330418"/>
              <a:gd name="connsiteX1" fmla="*/ 191221 w 319306"/>
              <a:gd name="connsiteY1" fmla="*/ 300724 h 330418"/>
              <a:gd name="connsiteX2" fmla="*/ 199096 w 319306"/>
              <a:gd name="connsiteY2" fmla="*/ 182293 h 330418"/>
              <a:gd name="connsiteX3" fmla="*/ 319191 w 319306"/>
              <a:gd name="connsiteY3" fmla="*/ 110741 h 330418"/>
              <a:gd name="connsiteX4" fmla="*/ 174891 w 319306"/>
              <a:gd name="connsiteY4" fmla="*/ 45872 h 330418"/>
              <a:gd name="connsiteX5" fmla="*/ 112447 w 319306"/>
              <a:gd name="connsiteY5" fmla="*/ 1329 h 330418"/>
              <a:gd name="connsiteX6" fmla="*/ 18007 w 319306"/>
              <a:gd name="connsiteY6" fmla="*/ 83731 h 330418"/>
              <a:gd name="connsiteX7" fmla="*/ 0 w 319306"/>
              <a:gd name="connsiteY7" fmla="*/ 330418 h 330418"/>
              <a:gd name="connsiteX0" fmla="*/ 0 w 319192"/>
              <a:gd name="connsiteY0" fmla="*/ 329888 h 329888"/>
              <a:gd name="connsiteX1" fmla="*/ 191221 w 319192"/>
              <a:gd name="connsiteY1" fmla="*/ 300194 h 329888"/>
              <a:gd name="connsiteX2" fmla="*/ 199096 w 319192"/>
              <a:gd name="connsiteY2" fmla="*/ 181763 h 329888"/>
              <a:gd name="connsiteX3" fmla="*/ 319191 w 319192"/>
              <a:gd name="connsiteY3" fmla="*/ 110211 h 329888"/>
              <a:gd name="connsiteX4" fmla="*/ 201710 w 319192"/>
              <a:gd name="connsiteY4" fmla="*/ 45342 h 329888"/>
              <a:gd name="connsiteX5" fmla="*/ 112447 w 319192"/>
              <a:gd name="connsiteY5" fmla="*/ 799 h 329888"/>
              <a:gd name="connsiteX6" fmla="*/ 18007 w 319192"/>
              <a:gd name="connsiteY6" fmla="*/ 83201 h 329888"/>
              <a:gd name="connsiteX7" fmla="*/ 0 w 319192"/>
              <a:gd name="connsiteY7" fmla="*/ 329888 h 329888"/>
              <a:gd name="connsiteX0" fmla="*/ 0 w 299370"/>
              <a:gd name="connsiteY0" fmla="*/ 329796 h 329796"/>
              <a:gd name="connsiteX1" fmla="*/ 191221 w 299370"/>
              <a:gd name="connsiteY1" fmla="*/ 300102 h 329796"/>
              <a:gd name="connsiteX2" fmla="*/ 199096 w 299370"/>
              <a:gd name="connsiteY2" fmla="*/ 181671 h 329796"/>
              <a:gd name="connsiteX3" fmla="*/ 299368 w 299370"/>
              <a:gd name="connsiteY3" fmla="*/ 79753 h 329796"/>
              <a:gd name="connsiteX4" fmla="*/ 201710 w 299370"/>
              <a:gd name="connsiteY4" fmla="*/ 45250 h 329796"/>
              <a:gd name="connsiteX5" fmla="*/ 112447 w 299370"/>
              <a:gd name="connsiteY5" fmla="*/ 707 h 329796"/>
              <a:gd name="connsiteX6" fmla="*/ 18007 w 299370"/>
              <a:gd name="connsiteY6" fmla="*/ 83109 h 329796"/>
              <a:gd name="connsiteX7" fmla="*/ 0 w 299370"/>
              <a:gd name="connsiteY7" fmla="*/ 329796 h 329796"/>
              <a:gd name="connsiteX0" fmla="*/ 0 w 300300"/>
              <a:gd name="connsiteY0" fmla="*/ 329796 h 329796"/>
              <a:gd name="connsiteX1" fmla="*/ 191221 w 300300"/>
              <a:gd name="connsiteY1" fmla="*/ 300102 h 329796"/>
              <a:gd name="connsiteX2" fmla="*/ 199096 w 300300"/>
              <a:gd name="connsiteY2" fmla="*/ 181671 h 329796"/>
              <a:gd name="connsiteX3" fmla="*/ 299368 w 300300"/>
              <a:gd name="connsiteY3" fmla="*/ 79753 h 329796"/>
              <a:gd name="connsiteX4" fmla="*/ 201710 w 300300"/>
              <a:gd name="connsiteY4" fmla="*/ 45250 h 329796"/>
              <a:gd name="connsiteX5" fmla="*/ 112447 w 300300"/>
              <a:gd name="connsiteY5" fmla="*/ 707 h 329796"/>
              <a:gd name="connsiteX6" fmla="*/ 18007 w 300300"/>
              <a:gd name="connsiteY6" fmla="*/ 83109 h 329796"/>
              <a:gd name="connsiteX7" fmla="*/ 0 w 300300"/>
              <a:gd name="connsiteY7" fmla="*/ 329796 h 329796"/>
              <a:gd name="connsiteX0" fmla="*/ 0 w 300300"/>
              <a:gd name="connsiteY0" fmla="*/ 330280 h 330280"/>
              <a:gd name="connsiteX1" fmla="*/ 191221 w 300300"/>
              <a:gd name="connsiteY1" fmla="*/ 300586 h 330280"/>
              <a:gd name="connsiteX2" fmla="*/ 199096 w 300300"/>
              <a:gd name="connsiteY2" fmla="*/ 182155 h 330280"/>
              <a:gd name="connsiteX3" fmla="*/ 299368 w 300300"/>
              <a:gd name="connsiteY3" fmla="*/ 80237 h 330280"/>
              <a:gd name="connsiteX4" fmla="*/ 201710 w 300300"/>
              <a:gd name="connsiteY4" fmla="*/ 45734 h 330280"/>
              <a:gd name="connsiteX5" fmla="*/ 112447 w 300300"/>
              <a:gd name="connsiteY5" fmla="*/ 1191 h 330280"/>
              <a:gd name="connsiteX6" fmla="*/ 18007 w 300300"/>
              <a:gd name="connsiteY6" fmla="*/ 83593 h 330280"/>
              <a:gd name="connsiteX7" fmla="*/ 0 w 300300"/>
              <a:gd name="connsiteY7" fmla="*/ 330280 h 330280"/>
              <a:gd name="connsiteX0" fmla="*/ 0 w 329270"/>
              <a:gd name="connsiteY0" fmla="*/ 330200 h 330200"/>
              <a:gd name="connsiteX1" fmla="*/ 191221 w 329270"/>
              <a:gd name="connsiteY1" fmla="*/ 300506 h 330200"/>
              <a:gd name="connsiteX2" fmla="*/ 199096 w 329270"/>
              <a:gd name="connsiteY2" fmla="*/ 182075 h 330200"/>
              <a:gd name="connsiteX3" fmla="*/ 328518 w 329270"/>
              <a:gd name="connsiteY3" fmla="*/ 59232 h 330200"/>
              <a:gd name="connsiteX4" fmla="*/ 201710 w 329270"/>
              <a:gd name="connsiteY4" fmla="*/ 45654 h 330200"/>
              <a:gd name="connsiteX5" fmla="*/ 112447 w 329270"/>
              <a:gd name="connsiteY5" fmla="*/ 1111 h 330200"/>
              <a:gd name="connsiteX6" fmla="*/ 18007 w 329270"/>
              <a:gd name="connsiteY6" fmla="*/ 83513 h 330200"/>
              <a:gd name="connsiteX7" fmla="*/ 0 w 329270"/>
              <a:gd name="connsiteY7" fmla="*/ 330200 h 330200"/>
              <a:gd name="connsiteX0" fmla="*/ 0 w 331726"/>
              <a:gd name="connsiteY0" fmla="*/ 362068 h 362068"/>
              <a:gd name="connsiteX1" fmla="*/ 191221 w 331726"/>
              <a:gd name="connsiteY1" fmla="*/ 332374 h 362068"/>
              <a:gd name="connsiteX2" fmla="*/ 199096 w 331726"/>
              <a:gd name="connsiteY2" fmla="*/ 213943 h 362068"/>
              <a:gd name="connsiteX3" fmla="*/ 330988 w 331726"/>
              <a:gd name="connsiteY3" fmla="*/ 17901 h 362068"/>
              <a:gd name="connsiteX4" fmla="*/ 201710 w 331726"/>
              <a:gd name="connsiteY4" fmla="*/ 77522 h 362068"/>
              <a:gd name="connsiteX5" fmla="*/ 112447 w 331726"/>
              <a:gd name="connsiteY5" fmla="*/ 32979 h 362068"/>
              <a:gd name="connsiteX6" fmla="*/ 18007 w 331726"/>
              <a:gd name="connsiteY6" fmla="*/ 115381 h 362068"/>
              <a:gd name="connsiteX7" fmla="*/ 0 w 331726"/>
              <a:gd name="connsiteY7" fmla="*/ 362068 h 362068"/>
              <a:gd name="connsiteX0" fmla="*/ 0 w 335451"/>
              <a:gd name="connsiteY0" fmla="*/ 361934 h 361934"/>
              <a:gd name="connsiteX1" fmla="*/ 191221 w 335451"/>
              <a:gd name="connsiteY1" fmla="*/ 332240 h 361934"/>
              <a:gd name="connsiteX2" fmla="*/ 199096 w 335451"/>
              <a:gd name="connsiteY2" fmla="*/ 213809 h 361934"/>
              <a:gd name="connsiteX3" fmla="*/ 330988 w 335451"/>
              <a:gd name="connsiteY3" fmla="*/ 17767 h 361934"/>
              <a:gd name="connsiteX4" fmla="*/ 201710 w 335451"/>
              <a:gd name="connsiteY4" fmla="*/ 77388 h 361934"/>
              <a:gd name="connsiteX5" fmla="*/ 112447 w 335451"/>
              <a:gd name="connsiteY5" fmla="*/ 32845 h 361934"/>
              <a:gd name="connsiteX6" fmla="*/ 18007 w 335451"/>
              <a:gd name="connsiteY6" fmla="*/ 115247 h 361934"/>
              <a:gd name="connsiteX7" fmla="*/ 0 w 335451"/>
              <a:gd name="connsiteY7" fmla="*/ 361934 h 361934"/>
              <a:gd name="connsiteX0" fmla="*/ 0 w 326809"/>
              <a:gd name="connsiteY0" fmla="*/ 278522 h 332869"/>
              <a:gd name="connsiteX1" fmla="*/ 182577 w 326809"/>
              <a:gd name="connsiteY1" fmla="*/ 332240 h 332869"/>
              <a:gd name="connsiteX2" fmla="*/ 190452 w 326809"/>
              <a:gd name="connsiteY2" fmla="*/ 213809 h 332869"/>
              <a:gd name="connsiteX3" fmla="*/ 322344 w 326809"/>
              <a:gd name="connsiteY3" fmla="*/ 17767 h 332869"/>
              <a:gd name="connsiteX4" fmla="*/ 193066 w 326809"/>
              <a:gd name="connsiteY4" fmla="*/ 77388 h 332869"/>
              <a:gd name="connsiteX5" fmla="*/ 103803 w 326809"/>
              <a:gd name="connsiteY5" fmla="*/ 32845 h 332869"/>
              <a:gd name="connsiteX6" fmla="*/ 9363 w 326809"/>
              <a:gd name="connsiteY6" fmla="*/ 115247 h 332869"/>
              <a:gd name="connsiteX7" fmla="*/ 0 w 326809"/>
              <a:gd name="connsiteY7" fmla="*/ 278522 h 332869"/>
              <a:gd name="connsiteX0" fmla="*/ 0 w 326808"/>
              <a:gd name="connsiteY0" fmla="*/ 278522 h 333545"/>
              <a:gd name="connsiteX1" fmla="*/ 182577 w 326808"/>
              <a:gd name="connsiteY1" fmla="*/ 332240 h 333545"/>
              <a:gd name="connsiteX2" fmla="*/ 190452 w 326808"/>
              <a:gd name="connsiteY2" fmla="*/ 213809 h 333545"/>
              <a:gd name="connsiteX3" fmla="*/ 322344 w 326808"/>
              <a:gd name="connsiteY3" fmla="*/ 17767 h 333545"/>
              <a:gd name="connsiteX4" fmla="*/ 193066 w 326808"/>
              <a:gd name="connsiteY4" fmla="*/ 77388 h 333545"/>
              <a:gd name="connsiteX5" fmla="*/ 103803 w 326808"/>
              <a:gd name="connsiteY5" fmla="*/ 32845 h 333545"/>
              <a:gd name="connsiteX6" fmla="*/ 9363 w 326808"/>
              <a:gd name="connsiteY6" fmla="*/ 115247 h 333545"/>
              <a:gd name="connsiteX7" fmla="*/ 0 w 326808"/>
              <a:gd name="connsiteY7" fmla="*/ 278522 h 333545"/>
              <a:gd name="connsiteX0" fmla="*/ 0 w 330513"/>
              <a:gd name="connsiteY0" fmla="*/ 275118 h 333370"/>
              <a:gd name="connsiteX1" fmla="*/ 186282 w 330513"/>
              <a:gd name="connsiteY1" fmla="*/ 332240 h 333370"/>
              <a:gd name="connsiteX2" fmla="*/ 194157 w 330513"/>
              <a:gd name="connsiteY2" fmla="*/ 213809 h 333370"/>
              <a:gd name="connsiteX3" fmla="*/ 326049 w 330513"/>
              <a:gd name="connsiteY3" fmla="*/ 17767 h 333370"/>
              <a:gd name="connsiteX4" fmla="*/ 196771 w 330513"/>
              <a:gd name="connsiteY4" fmla="*/ 77388 h 333370"/>
              <a:gd name="connsiteX5" fmla="*/ 107508 w 330513"/>
              <a:gd name="connsiteY5" fmla="*/ 32845 h 333370"/>
              <a:gd name="connsiteX6" fmla="*/ 13068 w 330513"/>
              <a:gd name="connsiteY6" fmla="*/ 115247 h 333370"/>
              <a:gd name="connsiteX7" fmla="*/ 0 w 330513"/>
              <a:gd name="connsiteY7" fmla="*/ 275118 h 333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513" h="333370">
                <a:moveTo>
                  <a:pt x="0" y="275118"/>
                </a:moveTo>
                <a:cubicBezTo>
                  <a:pt x="91097" y="280202"/>
                  <a:pt x="153922" y="342458"/>
                  <a:pt x="186282" y="332240"/>
                </a:cubicBezTo>
                <a:cubicBezTo>
                  <a:pt x="218642" y="322022"/>
                  <a:pt x="170863" y="266221"/>
                  <a:pt x="194157" y="213809"/>
                </a:cubicBezTo>
                <a:cubicBezTo>
                  <a:pt x="217452" y="161397"/>
                  <a:pt x="357028" y="164982"/>
                  <a:pt x="326049" y="17767"/>
                </a:cubicBezTo>
                <a:cubicBezTo>
                  <a:pt x="313054" y="-43987"/>
                  <a:pt x="233194" y="74875"/>
                  <a:pt x="196771" y="77388"/>
                </a:cubicBezTo>
                <a:cubicBezTo>
                  <a:pt x="160348" y="79901"/>
                  <a:pt x="190597" y="24286"/>
                  <a:pt x="107508" y="32845"/>
                </a:cubicBezTo>
                <a:cubicBezTo>
                  <a:pt x="24419" y="41404"/>
                  <a:pt x="131890" y="115594"/>
                  <a:pt x="13068" y="115247"/>
                </a:cubicBezTo>
                <a:cubicBezTo>
                  <a:pt x="12115" y="159697"/>
                  <a:pt x="5715" y="221143"/>
                  <a:pt x="0" y="27511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175">
            <a:solidFill>
              <a:srgbClr val="CCAC94"/>
            </a:solidFill>
          </a:ln>
          <a:scene3d>
            <a:camera prst="orthographicFront">
              <a:rot lat="21599992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Freeform: Shape 207">
            <a:extLst>
              <a:ext uri="{FF2B5EF4-FFF2-40B4-BE49-F238E27FC236}">
                <a16:creationId xmlns:a16="http://schemas.microsoft.com/office/drawing/2014/main" id="{34DBA35C-3734-4FF9-B16A-9A679A66A4DE}"/>
              </a:ext>
            </a:extLst>
          </p:cNvPr>
          <p:cNvSpPr/>
          <p:nvPr/>
        </p:nvSpPr>
        <p:spPr>
          <a:xfrm>
            <a:off x="8687636" y="2043302"/>
            <a:ext cx="256470" cy="198375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  <a:gd name="connsiteX0" fmla="*/ 0 w 326340"/>
              <a:gd name="connsiteY0" fmla="*/ 318971 h 318971"/>
              <a:gd name="connsiteX1" fmla="*/ 205213 w 326340"/>
              <a:gd name="connsiteY1" fmla="*/ 299398 h 318971"/>
              <a:gd name="connsiteX2" fmla="*/ 195597 w 326340"/>
              <a:gd name="connsiteY2" fmla="*/ 180968 h 318971"/>
              <a:gd name="connsiteX3" fmla="*/ 321523 w 326340"/>
              <a:gd name="connsiteY3" fmla="*/ 103793 h 318971"/>
              <a:gd name="connsiteX4" fmla="*/ 247186 w 326340"/>
              <a:gd name="connsiteY4" fmla="*/ 90657 h 318971"/>
              <a:gd name="connsiteX5" fmla="*/ 195235 w 326340"/>
              <a:gd name="connsiteY5" fmla="*/ 4 h 318971"/>
              <a:gd name="connsiteX6" fmla="*/ 20339 w 326340"/>
              <a:gd name="connsiteY6" fmla="*/ 76783 h 318971"/>
              <a:gd name="connsiteX7" fmla="*/ 0 w 326340"/>
              <a:gd name="connsiteY7" fmla="*/ 318971 h 318971"/>
              <a:gd name="connsiteX0" fmla="*/ 0 w 322126"/>
              <a:gd name="connsiteY0" fmla="*/ 319052 h 319052"/>
              <a:gd name="connsiteX1" fmla="*/ 205213 w 322126"/>
              <a:gd name="connsiteY1" fmla="*/ 299479 h 319052"/>
              <a:gd name="connsiteX2" fmla="*/ 195597 w 322126"/>
              <a:gd name="connsiteY2" fmla="*/ 181049 h 319052"/>
              <a:gd name="connsiteX3" fmla="*/ 321523 w 322126"/>
              <a:gd name="connsiteY3" fmla="*/ 103874 h 319052"/>
              <a:gd name="connsiteX4" fmla="*/ 241355 w 322126"/>
              <a:gd name="connsiteY4" fmla="*/ 62622 h 319052"/>
              <a:gd name="connsiteX5" fmla="*/ 195235 w 322126"/>
              <a:gd name="connsiteY5" fmla="*/ 85 h 319052"/>
              <a:gd name="connsiteX6" fmla="*/ 20339 w 322126"/>
              <a:gd name="connsiteY6" fmla="*/ 76864 h 319052"/>
              <a:gd name="connsiteX7" fmla="*/ 0 w 322126"/>
              <a:gd name="connsiteY7" fmla="*/ 319052 h 319052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00"/>
              <a:gd name="connsiteY0" fmla="*/ 330286 h 330286"/>
              <a:gd name="connsiteX1" fmla="*/ 205213 w 322200"/>
              <a:gd name="connsiteY1" fmla="*/ 310713 h 330286"/>
              <a:gd name="connsiteX2" fmla="*/ 195597 w 322200"/>
              <a:gd name="connsiteY2" fmla="*/ 192283 h 330286"/>
              <a:gd name="connsiteX3" fmla="*/ 321523 w 322200"/>
              <a:gd name="connsiteY3" fmla="*/ 115108 h 330286"/>
              <a:gd name="connsiteX4" fmla="*/ 241355 w 322200"/>
              <a:gd name="connsiteY4" fmla="*/ 73856 h 330286"/>
              <a:gd name="connsiteX5" fmla="*/ 147428 w 322200"/>
              <a:gd name="connsiteY5" fmla="*/ 72 h 330286"/>
              <a:gd name="connsiteX6" fmla="*/ 20339 w 322200"/>
              <a:gd name="connsiteY6" fmla="*/ 88098 h 330286"/>
              <a:gd name="connsiteX7" fmla="*/ 0 w 322200"/>
              <a:gd name="connsiteY7" fmla="*/ 330286 h 330286"/>
              <a:gd name="connsiteX0" fmla="*/ 0 w 322199"/>
              <a:gd name="connsiteY0" fmla="*/ 330298 h 330298"/>
              <a:gd name="connsiteX1" fmla="*/ 205213 w 322199"/>
              <a:gd name="connsiteY1" fmla="*/ 310725 h 330298"/>
              <a:gd name="connsiteX2" fmla="*/ 195597 w 322199"/>
              <a:gd name="connsiteY2" fmla="*/ 192295 h 330298"/>
              <a:gd name="connsiteX3" fmla="*/ 321523 w 322199"/>
              <a:gd name="connsiteY3" fmla="*/ 115120 h 330298"/>
              <a:gd name="connsiteX4" fmla="*/ 241355 w 322199"/>
              <a:gd name="connsiteY4" fmla="*/ 73868 h 330298"/>
              <a:gd name="connsiteX5" fmla="*/ 147428 w 322199"/>
              <a:gd name="connsiteY5" fmla="*/ 84 h 330298"/>
              <a:gd name="connsiteX6" fmla="*/ 20339 w 322199"/>
              <a:gd name="connsiteY6" fmla="*/ 88110 h 330298"/>
              <a:gd name="connsiteX7" fmla="*/ 0 w 322199"/>
              <a:gd name="connsiteY7" fmla="*/ 330298 h 330298"/>
              <a:gd name="connsiteX0" fmla="*/ 0 w 321630"/>
              <a:gd name="connsiteY0" fmla="*/ 330298 h 330298"/>
              <a:gd name="connsiteX1" fmla="*/ 205213 w 321630"/>
              <a:gd name="connsiteY1" fmla="*/ 310725 h 330298"/>
              <a:gd name="connsiteX2" fmla="*/ 195597 w 321630"/>
              <a:gd name="connsiteY2" fmla="*/ 192295 h 330298"/>
              <a:gd name="connsiteX3" fmla="*/ 321523 w 321630"/>
              <a:gd name="connsiteY3" fmla="*/ 115120 h 330298"/>
              <a:gd name="connsiteX4" fmla="*/ 241355 w 321630"/>
              <a:gd name="connsiteY4" fmla="*/ 73868 h 330298"/>
              <a:gd name="connsiteX5" fmla="*/ 147428 w 321630"/>
              <a:gd name="connsiteY5" fmla="*/ 84 h 330298"/>
              <a:gd name="connsiteX6" fmla="*/ 20339 w 321630"/>
              <a:gd name="connsiteY6" fmla="*/ 88110 h 330298"/>
              <a:gd name="connsiteX7" fmla="*/ 0 w 321630"/>
              <a:gd name="connsiteY7" fmla="*/ 330298 h 330298"/>
              <a:gd name="connsiteX0" fmla="*/ 0 w 321782"/>
              <a:gd name="connsiteY0" fmla="*/ 330298 h 330298"/>
              <a:gd name="connsiteX1" fmla="*/ 205213 w 321782"/>
              <a:gd name="connsiteY1" fmla="*/ 310725 h 330298"/>
              <a:gd name="connsiteX2" fmla="*/ 195597 w 321782"/>
              <a:gd name="connsiteY2" fmla="*/ 192295 h 330298"/>
              <a:gd name="connsiteX3" fmla="*/ 321523 w 321782"/>
              <a:gd name="connsiteY3" fmla="*/ 115120 h 330298"/>
              <a:gd name="connsiteX4" fmla="*/ 241355 w 321782"/>
              <a:gd name="connsiteY4" fmla="*/ 73868 h 330298"/>
              <a:gd name="connsiteX5" fmla="*/ 147428 w 321782"/>
              <a:gd name="connsiteY5" fmla="*/ 84 h 330298"/>
              <a:gd name="connsiteX6" fmla="*/ 20339 w 321782"/>
              <a:gd name="connsiteY6" fmla="*/ 88110 h 330298"/>
              <a:gd name="connsiteX7" fmla="*/ 0 w 321782"/>
              <a:gd name="connsiteY7" fmla="*/ 330298 h 330298"/>
              <a:gd name="connsiteX0" fmla="*/ 0 w 322051"/>
              <a:gd name="connsiteY0" fmla="*/ 330298 h 330298"/>
              <a:gd name="connsiteX1" fmla="*/ 205213 w 322051"/>
              <a:gd name="connsiteY1" fmla="*/ 310725 h 330298"/>
              <a:gd name="connsiteX2" fmla="*/ 201428 w 322051"/>
              <a:gd name="connsiteY2" fmla="*/ 186672 h 330298"/>
              <a:gd name="connsiteX3" fmla="*/ 321523 w 322051"/>
              <a:gd name="connsiteY3" fmla="*/ 115120 h 330298"/>
              <a:gd name="connsiteX4" fmla="*/ 241355 w 322051"/>
              <a:gd name="connsiteY4" fmla="*/ 73868 h 330298"/>
              <a:gd name="connsiteX5" fmla="*/ 147428 w 322051"/>
              <a:gd name="connsiteY5" fmla="*/ 84 h 330298"/>
              <a:gd name="connsiteX6" fmla="*/ 20339 w 322051"/>
              <a:gd name="connsiteY6" fmla="*/ 88110 h 330298"/>
              <a:gd name="connsiteX7" fmla="*/ 0 w 322051"/>
              <a:gd name="connsiteY7" fmla="*/ 330298 h 330298"/>
              <a:gd name="connsiteX0" fmla="*/ 0 w 321695"/>
              <a:gd name="connsiteY0" fmla="*/ 330298 h 330298"/>
              <a:gd name="connsiteX1" fmla="*/ 205213 w 321695"/>
              <a:gd name="connsiteY1" fmla="*/ 310725 h 330298"/>
              <a:gd name="connsiteX2" fmla="*/ 201428 w 321695"/>
              <a:gd name="connsiteY2" fmla="*/ 186672 h 330298"/>
              <a:gd name="connsiteX3" fmla="*/ 321523 w 321695"/>
              <a:gd name="connsiteY3" fmla="*/ 115120 h 330298"/>
              <a:gd name="connsiteX4" fmla="*/ 241355 w 321695"/>
              <a:gd name="connsiteY4" fmla="*/ 73868 h 330298"/>
              <a:gd name="connsiteX5" fmla="*/ 147428 w 321695"/>
              <a:gd name="connsiteY5" fmla="*/ 84 h 330298"/>
              <a:gd name="connsiteX6" fmla="*/ 20339 w 321695"/>
              <a:gd name="connsiteY6" fmla="*/ 88110 h 330298"/>
              <a:gd name="connsiteX7" fmla="*/ 0 w 321695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19547"/>
              <a:gd name="connsiteY0" fmla="*/ 334797 h 334797"/>
              <a:gd name="connsiteX1" fmla="*/ 202881 w 319547"/>
              <a:gd name="connsiteY1" fmla="*/ 310725 h 334797"/>
              <a:gd name="connsiteX2" fmla="*/ 199096 w 319547"/>
              <a:gd name="connsiteY2" fmla="*/ 186672 h 334797"/>
              <a:gd name="connsiteX3" fmla="*/ 319191 w 319547"/>
              <a:gd name="connsiteY3" fmla="*/ 115120 h 334797"/>
              <a:gd name="connsiteX4" fmla="*/ 239023 w 319547"/>
              <a:gd name="connsiteY4" fmla="*/ 73868 h 334797"/>
              <a:gd name="connsiteX5" fmla="*/ 145096 w 319547"/>
              <a:gd name="connsiteY5" fmla="*/ 84 h 334797"/>
              <a:gd name="connsiteX6" fmla="*/ 18007 w 319547"/>
              <a:gd name="connsiteY6" fmla="*/ 88110 h 334797"/>
              <a:gd name="connsiteX7" fmla="*/ 0 w 319547"/>
              <a:gd name="connsiteY7" fmla="*/ 334797 h 334797"/>
              <a:gd name="connsiteX0" fmla="*/ 0 w 319564"/>
              <a:gd name="connsiteY0" fmla="*/ 334797 h 334797"/>
              <a:gd name="connsiteX1" fmla="*/ 171398 w 319564"/>
              <a:gd name="connsiteY1" fmla="*/ 310726 h 334797"/>
              <a:gd name="connsiteX2" fmla="*/ 199096 w 319564"/>
              <a:gd name="connsiteY2" fmla="*/ 186672 h 334797"/>
              <a:gd name="connsiteX3" fmla="*/ 319191 w 319564"/>
              <a:gd name="connsiteY3" fmla="*/ 115120 h 334797"/>
              <a:gd name="connsiteX4" fmla="*/ 239023 w 319564"/>
              <a:gd name="connsiteY4" fmla="*/ 73868 h 334797"/>
              <a:gd name="connsiteX5" fmla="*/ 145096 w 319564"/>
              <a:gd name="connsiteY5" fmla="*/ 84 h 334797"/>
              <a:gd name="connsiteX6" fmla="*/ 18007 w 319564"/>
              <a:gd name="connsiteY6" fmla="*/ 88110 h 334797"/>
              <a:gd name="connsiteX7" fmla="*/ 0 w 319564"/>
              <a:gd name="connsiteY7" fmla="*/ 334797 h 334797"/>
              <a:gd name="connsiteX0" fmla="*/ 0 w 319553"/>
              <a:gd name="connsiteY0" fmla="*/ 334797 h 334797"/>
              <a:gd name="connsiteX1" fmla="*/ 191221 w 319553"/>
              <a:gd name="connsiteY1" fmla="*/ 305103 h 334797"/>
              <a:gd name="connsiteX2" fmla="*/ 199096 w 319553"/>
              <a:gd name="connsiteY2" fmla="*/ 186672 h 334797"/>
              <a:gd name="connsiteX3" fmla="*/ 319191 w 319553"/>
              <a:gd name="connsiteY3" fmla="*/ 115120 h 334797"/>
              <a:gd name="connsiteX4" fmla="*/ 239023 w 319553"/>
              <a:gd name="connsiteY4" fmla="*/ 73868 h 334797"/>
              <a:gd name="connsiteX5" fmla="*/ 145096 w 319553"/>
              <a:gd name="connsiteY5" fmla="*/ 84 h 334797"/>
              <a:gd name="connsiteX6" fmla="*/ 18007 w 319553"/>
              <a:gd name="connsiteY6" fmla="*/ 88110 h 334797"/>
              <a:gd name="connsiteX7" fmla="*/ 0 w 319553"/>
              <a:gd name="connsiteY7" fmla="*/ 334797 h 334797"/>
              <a:gd name="connsiteX0" fmla="*/ 0 w 319553"/>
              <a:gd name="connsiteY0" fmla="*/ 329179 h 329179"/>
              <a:gd name="connsiteX1" fmla="*/ 191221 w 319553"/>
              <a:gd name="connsiteY1" fmla="*/ 299485 h 329179"/>
              <a:gd name="connsiteX2" fmla="*/ 199096 w 319553"/>
              <a:gd name="connsiteY2" fmla="*/ 181054 h 329179"/>
              <a:gd name="connsiteX3" fmla="*/ 319191 w 319553"/>
              <a:gd name="connsiteY3" fmla="*/ 109502 h 329179"/>
              <a:gd name="connsiteX4" fmla="*/ 239023 w 319553"/>
              <a:gd name="connsiteY4" fmla="*/ 68250 h 329179"/>
              <a:gd name="connsiteX5" fmla="*/ 112447 w 319553"/>
              <a:gd name="connsiteY5" fmla="*/ 90 h 329179"/>
              <a:gd name="connsiteX6" fmla="*/ 18007 w 319553"/>
              <a:gd name="connsiteY6" fmla="*/ 82492 h 329179"/>
              <a:gd name="connsiteX7" fmla="*/ 0 w 319553"/>
              <a:gd name="connsiteY7" fmla="*/ 329179 h 329179"/>
              <a:gd name="connsiteX0" fmla="*/ 0 w 319193"/>
              <a:gd name="connsiteY0" fmla="*/ 329525 h 329525"/>
              <a:gd name="connsiteX1" fmla="*/ 191221 w 319193"/>
              <a:gd name="connsiteY1" fmla="*/ 299831 h 329525"/>
              <a:gd name="connsiteX2" fmla="*/ 199096 w 319193"/>
              <a:gd name="connsiteY2" fmla="*/ 181400 h 329525"/>
              <a:gd name="connsiteX3" fmla="*/ 319191 w 319193"/>
              <a:gd name="connsiteY3" fmla="*/ 109848 h 329525"/>
              <a:gd name="connsiteX4" fmla="*/ 195879 w 319193"/>
              <a:gd name="connsiteY4" fmla="*/ 52850 h 329525"/>
              <a:gd name="connsiteX5" fmla="*/ 112447 w 319193"/>
              <a:gd name="connsiteY5" fmla="*/ 436 h 329525"/>
              <a:gd name="connsiteX6" fmla="*/ 18007 w 319193"/>
              <a:gd name="connsiteY6" fmla="*/ 82838 h 329525"/>
              <a:gd name="connsiteX7" fmla="*/ 0 w 319193"/>
              <a:gd name="connsiteY7" fmla="*/ 329525 h 329525"/>
              <a:gd name="connsiteX0" fmla="*/ 0 w 321075"/>
              <a:gd name="connsiteY0" fmla="*/ 329525 h 329525"/>
              <a:gd name="connsiteX1" fmla="*/ 191221 w 321075"/>
              <a:gd name="connsiteY1" fmla="*/ 299831 h 329525"/>
              <a:gd name="connsiteX2" fmla="*/ 199096 w 321075"/>
              <a:gd name="connsiteY2" fmla="*/ 181400 h 329525"/>
              <a:gd name="connsiteX3" fmla="*/ 319191 w 321075"/>
              <a:gd name="connsiteY3" fmla="*/ 109848 h 329525"/>
              <a:gd name="connsiteX4" fmla="*/ 195879 w 321075"/>
              <a:gd name="connsiteY4" fmla="*/ 52850 h 329525"/>
              <a:gd name="connsiteX5" fmla="*/ 112447 w 321075"/>
              <a:gd name="connsiteY5" fmla="*/ 436 h 329525"/>
              <a:gd name="connsiteX6" fmla="*/ 18007 w 321075"/>
              <a:gd name="connsiteY6" fmla="*/ 82838 h 329525"/>
              <a:gd name="connsiteX7" fmla="*/ 0 w 321075"/>
              <a:gd name="connsiteY7" fmla="*/ 329525 h 329525"/>
              <a:gd name="connsiteX0" fmla="*/ 0 w 319306"/>
              <a:gd name="connsiteY0" fmla="*/ 329887 h 329887"/>
              <a:gd name="connsiteX1" fmla="*/ 191221 w 319306"/>
              <a:gd name="connsiteY1" fmla="*/ 300193 h 329887"/>
              <a:gd name="connsiteX2" fmla="*/ 199096 w 319306"/>
              <a:gd name="connsiteY2" fmla="*/ 181762 h 329887"/>
              <a:gd name="connsiteX3" fmla="*/ 319191 w 319306"/>
              <a:gd name="connsiteY3" fmla="*/ 110210 h 329887"/>
              <a:gd name="connsiteX4" fmla="*/ 174891 w 319306"/>
              <a:gd name="connsiteY4" fmla="*/ 45341 h 329887"/>
              <a:gd name="connsiteX5" fmla="*/ 112447 w 319306"/>
              <a:gd name="connsiteY5" fmla="*/ 798 h 329887"/>
              <a:gd name="connsiteX6" fmla="*/ 18007 w 319306"/>
              <a:gd name="connsiteY6" fmla="*/ 83200 h 329887"/>
              <a:gd name="connsiteX7" fmla="*/ 0 w 319306"/>
              <a:gd name="connsiteY7" fmla="*/ 329887 h 329887"/>
              <a:gd name="connsiteX0" fmla="*/ 0 w 319306"/>
              <a:gd name="connsiteY0" fmla="*/ 330418 h 330418"/>
              <a:gd name="connsiteX1" fmla="*/ 191221 w 319306"/>
              <a:gd name="connsiteY1" fmla="*/ 300724 h 330418"/>
              <a:gd name="connsiteX2" fmla="*/ 199096 w 319306"/>
              <a:gd name="connsiteY2" fmla="*/ 182293 h 330418"/>
              <a:gd name="connsiteX3" fmla="*/ 319191 w 319306"/>
              <a:gd name="connsiteY3" fmla="*/ 110741 h 330418"/>
              <a:gd name="connsiteX4" fmla="*/ 174891 w 319306"/>
              <a:gd name="connsiteY4" fmla="*/ 45872 h 330418"/>
              <a:gd name="connsiteX5" fmla="*/ 112447 w 319306"/>
              <a:gd name="connsiteY5" fmla="*/ 1329 h 330418"/>
              <a:gd name="connsiteX6" fmla="*/ 18007 w 319306"/>
              <a:gd name="connsiteY6" fmla="*/ 83731 h 330418"/>
              <a:gd name="connsiteX7" fmla="*/ 0 w 319306"/>
              <a:gd name="connsiteY7" fmla="*/ 330418 h 330418"/>
              <a:gd name="connsiteX0" fmla="*/ 0 w 319192"/>
              <a:gd name="connsiteY0" fmla="*/ 329888 h 329888"/>
              <a:gd name="connsiteX1" fmla="*/ 191221 w 319192"/>
              <a:gd name="connsiteY1" fmla="*/ 300194 h 329888"/>
              <a:gd name="connsiteX2" fmla="*/ 199096 w 319192"/>
              <a:gd name="connsiteY2" fmla="*/ 181763 h 329888"/>
              <a:gd name="connsiteX3" fmla="*/ 319191 w 319192"/>
              <a:gd name="connsiteY3" fmla="*/ 110211 h 329888"/>
              <a:gd name="connsiteX4" fmla="*/ 201710 w 319192"/>
              <a:gd name="connsiteY4" fmla="*/ 45342 h 329888"/>
              <a:gd name="connsiteX5" fmla="*/ 112447 w 319192"/>
              <a:gd name="connsiteY5" fmla="*/ 799 h 329888"/>
              <a:gd name="connsiteX6" fmla="*/ 18007 w 319192"/>
              <a:gd name="connsiteY6" fmla="*/ 83201 h 329888"/>
              <a:gd name="connsiteX7" fmla="*/ 0 w 319192"/>
              <a:gd name="connsiteY7" fmla="*/ 329888 h 329888"/>
              <a:gd name="connsiteX0" fmla="*/ 0 w 299370"/>
              <a:gd name="connsiteY0" fmla="*/ 329796 h 329796"/>
              <a:gd name="connsiteX1" fmla="*/ 191221 w 299370"/>
              <a:gd name="connsiteY1" fmla="*/ 300102 h 329796"/>
              <a:gd name="connsiteX2" fmla="*/ 199096 w 299370"/>
              <a:gd name="connsiteY2" fmla="*/ 181671 h 329796"/>
              <a:gd name="connsiteX3" fmla="*/ 299368 w 299370"/>
              <a:gd name="connsiteY3" fmla="*/ 79753 h 329796"/>
              <a:gd name="connsiteX4" fmla="*/ 201710 w 299370"/>
              <a:gd name="connsiteY4" fmla="*/ 45250 h 329796"/>
              <a:gd name="connsiteX5" fmla="*/ 112447 w 299370"/>
              <a:gd name="connsiteY5" fmla="*/ 707 h 329796"/>
              <a:gd name="connsiteX6" fmla="*/ 18007 w 299370"/>
              <a:gd name="connsiteY6" fmla="*/ 83109 h 329796"/>
              <a:gd name="connsiteX7" fmla="*/ 0 w 299370"/>
              <a:gd name="connsiteY7" fmla="*/ 329796 h 329796"/>
              <a:gd name="connsiteX0" fmla="*/ 0 w 300300"/>
              <a:gd name="connsiteY0" fmla="*/ 329796 h 329796"/>
              <a:gd name="connsiteX1" fmla="*/ 191221 w 300300"/>
              <a:gd name="connsiteY1" fmla="*/ 300102 h 329796"/>
              <a:gd name="connsiteX2" fmla="*/ 199096 w 300300"/>
              <a:gd name="connsiteY2" fmla="*/ 181671 h 329796"/>
              <a:gd name="connsiteX3" fmla="*/ 299368 w 300300"/>
              <a:gd name="connsiteY3" fmla="*/ 79753 h 329796"/>
              <a:gd name="connsiteX4" fmla="*/ 201710 w 300300"/>
              <a:gd name="connsiteY4" fmla="*/ 45250 h 329796"/>
              <a:gd name="connsiteX5" fmla="*/ 112447 w 300300"/>
              <a:gd name="connsiteY5" fmla="*/ 707 h 329796"/>
              <a:gd name="connsiteX6" fmla="*/ 18007 w 300300"/>
              <a:gd name="connsiteY6" fmla="*/ 83109 h 329796"/>
              <a:gd name="connsiteX7" fmla="*/ 0 w 300300"/>
              <a:gd name="connsiteY7" fmla="*/ 329796 h 329796"/>
              <a:gd name="connsiteX0" fmla="*/ 0 w 300300"/>
              <a:gd name="connsiteY0" fmla="*/ 330280 h 330280"/>
              <a:gd name="connsiteX1" fmla="*/ 191221 w 300300"/>
              <a:gd name="connsiteY1" fmla="*/ 300586 h 330280"/>
              <a:gd name="connsiteX2" fmla="*/ 199096 w 300300"/>
              <a:gd name="connsiteY2" fmla="*/ 182155 h 330280"/>
              <a:gd name="connsiteX3" fmla="*/ 299368 w 300300"/>
              <a:gd name="connsiteY3" fmla="*/ 80237 h 330280"/>
              <a:gd name="connsiteX4" fmla="*/ 201710 w 300300"/>
              <a:gd name="connsiteY4" fmla="*/ 45734 h 330280"/>
              <a:gd name="connsiteX5" fmla="*/ 112447 w 300300"/>
              <a:gd name="connsiteY5" fmla="*/ 1191 h 330280"/>
              <a:gd name="connsiteX6" fmla="*/ 18007 w 300300"/>
              <a:gd name="connsiteY6" fmla="*/ 83593 h 330280"/>
              <a:gd name="connsiteX7" fmla="*/ 0 w 300300"/>
              <a:gd name="connsiteY7" fmla="*/ 330280 h 330280"/>
              <a:gd name="connsiteX0" fmla="*/ 0 w 329270"/>
              <a:gd name="connsiteY0" fmla="*/ 330200 h 330200"/>
              <a:gd name="connsiteX1" fmla="*/ 191221 w 329270"/>
              <a:gd name="connsiteY1" fmla="*/ 300506 h 330200"/>
              <a:gd name="connsiteX2" fmla="*/ 199096 w 329270"/>
              <a:gd name="connsiteY2" fmla="*/ 182075 h 330200"/>
              <a:gd name="connsiteX3" fmla="*/ 328518 w 329270"/>
              <a:gd name="connsiteY3" fmla="*/ 59232 h 330200"/>
              <a:gd name="connsiteX4" fmla="*/ 201710 w 329270"/>
              <a:gd name="connsiteY4" fmla="*/ 45654 h 330200"/>
              <a:gd name="connsiteX5" fmla="*/ 112447 w 329270"/>
              <a:gd name="connsiteY5" fmla="*/ 1111 h 330200"/>
              <a:gd name="connsiteX6" fmla="*/ 18007 w 329270"/>
              <a:gd name="connsiteY6" fmla="*/ 83513 h 330200"/>
              <a:gd name="connsiteX7" fmla="*/ 0 w 329270"/>
              <a:gd name="connsiteY7" fmla="*/ 330200 h 330200"/>
              <a:gd name="connsiteX0" fmla="*/ 0 w 331726"/>
              <a:gd name="connsiteY0" fmla="*/ 362068 h 362068"/>
              <a:gd name="connsiteX1" fmla="*/ 191221 w 331726"/>
              <a:gd name="connsiteY1" fmla="*/ 332374 h 362068"/>
              <a:gd name="connsiteX2" fmla="*/ 199096 w 331726"/>
              <a:gd name="connsiteY2" fmla="*/ 213943 h 362068"/>
              <a:gd name="connsiteX3" fmla="*/ 330988 w 331726"/>
              <a:gd name="connsiteY3" fmla="*/ 17901 h 362068"/>
              <a:gd name="connsiteX4" fmla="*/ 201710 w 331726"/>
              <a:gd name="connsiteY4" fmla="*/ 77522 h 362068"/>
              <a:gd name="connsiteX5" fmla="*/ 112447 w 331726"/>
              <a:gd name="connsiteY5" fmla="*/ 32979 h 362068"/>
              <a:gd name="connsiteX6" fmla="*/ 18007 w 331726"/>
              <a:gd name="connsiteY6" fmla="*/ 115381 h 362068"/>
              <a:gd name="connsiteX7" fmla="*/ 0 w 331726"/>
              <a:gd name="connsiteY7" fmla="*/ 362068 h 362068"/>
              <a:gd name="connsiteX0" fmla="*/ 0 w 335451"/>
              <a:gd name="connsiteY0" fmla="*/ 361934 h 361934"/>
              <a:gd name="connsiteX1" fmla="*/ 191221 w 335451"/>
              <a:gd name="connsiteY1" fmla="*/ 332240 h 361934"/>
              <a:gd name="connsiteX2" fmla="*/ 199096 w 335451"/>
              <a:gd name="connsiteY2" fmla="*/ 213809 h 361934"/>
              <a:gd name="connsiteX3" fmla="*/ 330988 w 335451"/>
              <a:gd name="connsiteY3" fmla="*/ 17767 h 361934"/>
              <a:gd name="connsiteX4" fmla="*/ 201710 w 335451"/>
              <a:gd name="connsiteY4" fmla="*/ 77388 h 361934"/>
              <a:gd name="connsiteX5" fmla="*/ 112447 w 335451"/>
              <a:gd name="connsiteY5" fmla="*/ 32845 h 361934"/>
              <a:gd name="connsiteX6" fmla="*/ 18007 w 335451"/>
              <a:gd name="connsiteY6" fmla="*/ 115247 h 361934"/>
              <a:gd name="connsiteX7" fmla="*/ 0 w 335451"/>
              <a:gd name="connsiteY7" fmla="*/ 361934 h 361934"/>
              <a:gd name="connsiteX0" fmla="*/ 0 w 326809"/>
              <a:gd name="connsiteY0" fmla="*/ 278522 h 332869"/>
              <a:gd name="connsiteX1" fmla="*/ 182577 w 326809"/>
              <a:gd name="connsiteY1" fmla="*/ 332240 h 332869"/>
              <a:gd name="connsiteX2" fmla="*/ 190452 w 326809"/>
              <a:gd name="connsiteY2" fmla="*/ 213809 h 332869"/>
              <a:gd name="connsiteX3" fmla="*/ 322344 w 326809"/>
              <a:gd name="connsiteY3" fmla="*/ 17767 h 332869"/>
              <a:gd name="connsiteX4" fmla="*/ 193066 w 326809"/>
              <a:gd name="connsiteY4" fmla="*/ 77388 h 332869"/>
              <a:gd name="connsiteX5" fmla="*/ 103803 w 326809"/>
              <a:gd name="connsiteY5" fmla="*/ 32845 h 332869"/>
              <a:gd name="connsiteX6" fmla="*/ 9363 w 326809"/>
              <a:gd name="connsiteY6" fmla="*/ 115247 h 332869"/>
              <a:gd name="connsiteX7" fmla="*/ 0 w 326809"/>
              <a:gd name="connsiteY7" fmla="*/ 278522 h 332869"/>
              <a:gd name="connsiteX0" fmla="*/ 0 w 326808"/>
              <a:gd name="connsiteY0" fmla="*/ 278522 h 333545"/>
              <a:gd name="connsiteX1" fmla="*/ 182577 w 326808"/>
              <a:gd name="connsiteY1" fmla="*/ 332240 h 333545"/>
              <a:gd name="connsiteX2" fmla="*/ 190452 w 326808"/>
              <a:gd name="connsiteY2" fmla="*/ 213809 h 333545"/>
              <a:gd name="connsiteX3" fmla="*/ 322344 w 326808"/>
              <a:gd name="connsiteY3" fmla="*/ 17767 h 333545"/>
              <a:gd name="connsiteX4" fmla="*/ 193066 w 326808"/>
              <a:gd name="connsiteY4" fmla="*/ 77388 h 333545"/>
              <a:gd name="connsiteX5" fmla="*/ 103803 w 326808"/>
              <a:gd name="connsiteY5" fmla="*/ 32845 h 333545"/>
              <a:gd name="connsiteX6" fmla="*/ 9363 w 326808"/>
              <a:gd name="connsiteY6" fmla="*/ 115247 h 333545"/>
              <a:gd name="connsiteX7" fmla="*/ 0 w 326808"/>
              <a:gd name="connsiteY7" fmla="*/ 278522 h 333545"/>
              <a:gd name="connsiteX0" fmla="*/ 0 w 330513"/>
              <a:gd name="connsiteY0" fmla="*/ 275118 h 333370"/>
              <a:gd name="connsiteX1" fmla="*/ 186282 w 330513"/>
              <a:gd name="connsiteY1" fmla="*/ 332240 h 333370"/>
              <a:gd name="connsiteX2" fmla="*/ 194157 w 330513"/>
              <a:gd name="connsiteY2" fmla="*/ 213809 h 333370"/>
              <a:gd name="connsiteX3" fmla="*/ 326049 w 330513"/>
              <a:gd name="connsiteY3" fmla="*/ 17767 h 333370"/>
              <a:gd name="connsiteX4" fmla="*/ 196771 w 330513"/>
              <a:gd name="connsiteY4" fmla="*/ 77388 h 333370"/>
              <a:gd name="connsiteX5" fmla="*/ 107508 w 330513"/>
              <a:gd name="connsiteY5" fmla="*/ 32845 h 333370"/>
              <a:gd name="connsiteX6" fmla="*/ 13068 w 330513"/>
              <a:gd name="connsiteY6" fmla="*/ 115247 h 333370"/>
              <a:gd name="connsiteX7" fmla="*/ 0 w 330513"/>
              <a:gd name="connsiteY7" fmla="*/ 275118 h 333370"/>
              <a:gd name="connsiteX0" fmla="*/ 0 w 330682"/>
              <a:gd name="connsiteY0" fmla="*/ 275118 h 397515"/>
              <a:gd name="connsiteX1" fmla="*/ 149240 w 330682"/>
              <a:gd name="connsiteY1" fmla="*/ 396929 h 397515"/>
              <a:gd name="connsiteX2" fmla="*/ 194157 w 330682"/>
              <a:gd name="connsiteY2" fmla="*/ 213809 h 397515"/>
              <a:gd name="connsiteX3" fmla="*/ 326049 w 330682"/>
              <a:gd name="connsiteY3" fmla="*/ 17767 h 397515"/>
              <a:gd name="connsiteX4" fmla="*/ 196771 w 330682"/>
              <a:gd name="connsiteY4" fmla="*/ 77388 h 397515"/>
              <a:gd name="connsiteX5" fmla="*/ 107508 w 330682"/>
              <a:gd name="connsiteY5" fmla="*/ 32845 h 397515"/>
              <a:gd name="connsiteX6" fmla="*/ 13068 w 330682"/>
              <a:gd name="connsiteY6" fmla="*/ 115247 h 397515"/>
              <a:gd name="connsiteX7" fmla="*/ 0 w 330682"/>
              <a:gd name="connsiteY7" fmla="*/ 275118 h 397515"/>
              <a:gd name="connsiteX0" fmla="*/ 0 w 330682"/>
              <a:gd name="connsiteY0" fmla="*/ 275118 h 397513"/>
              <a:gd name="connsiteX1" fmla="*/ 149240 w 330682"/>
              <a:gd name="connsiteY1" fmla="*/ 396929 h 397513"/>
              <a:gd name="connsiteX2" fmla="*/ 194157 w 330682"/>
              <a:gd name="connsiteY2" fmla="*/ 213809 h 397513"/>
              <a:gd name="connsiteX3" fmla="*/ 326049 w 330682"/>
              <a:gd name="connsiteY3" fmla="*/ 17767 h 397513"/>
              <a:gd name="connsiteX4" fmla="*/ 196771 w 330682"/>
              <a:gd name="connsiteY4" fmla="*/ 77388 h 397513"/>
              <a:gd name="connsiteX5" fmla="*/ 107508 w 330682"/>
              <a:gd name="connsiteY5" fmla="*/ 32845 h 397513"/>
              <a:gd name="connsiteX6" fmla="*/ 13068 w 330682"/>
              <a:gd name="connsiteY6" fmla="*/ 115247 h 397513"/>
              <a:gd name="connsiteX7" fmla="*/ 0 w 330682"/>
              <a:gd name="connsiteY7" fmla="*/ 275118 h 397513"/>
              <a:gd name="connsiteX0" fmla="*/ 0 w 330742"/>
              <a:gd name="connsiteY0" fmla="*/ 275118 h 397515"/>
              <a:gd name="connsiteX1" fmla="*/ 136894 w 330742"/>
              <a:gd name="connsiteY1" fmla="*/ 396929 h 397515"/>
              <a:gd name="connsiteX2" fmla="*/ 194157 w 330742"/>
              <a:gd name="connsiteY2" fmla="*/ 213809 h 397515"/>
              <a:gd name="connsiteX3" fmla="*/ 326049 w 330742"/>
              <a:gd name="connsiteY3" fmla="*/ 17767 h 397515"/>
              <a:gd name="connsiteX4" fmla="*/ 196771 w 330742"/>
              <a:gd name="connsiteY4" fmla="*/ 77388 h 397515"/>
              <a:gd name="connsiteX5" fmla="*/ 107508 w 330742"/>
              <a:gd name="connsiteY5" fmla="*/ 32845 h 397515"/>
              <a:gd name="connsiteX6" fmla="*/ 13068 w 330742"/>
              <a:gd name="connsiteY6" fmla="*/ 115247 h 397515"/>
              <a:gd name="connsiteX7" fmla="*/ 0 w 330742"/>
              <a:gd name="connsiteY7" fmla="*/ 275118 h 397515"/>
              <a:gd name="connsiteX0" fmla="*/ 0 w 335558"/>
              <a:gd name="connsiteY0" fmla="*/ 244010 h 366405"/>
              <a:gd name="connsiteX1" fmla="*/ 136894 w 335558"/>
              <a:gd name="connsiteY1" fmla="*/ 365821 h 366405"/>
              <a:gd name="connsiteX2" fmla="*/ 194157 w 335558"/>
              <a:gd name="connsiteY2" fmla="*/ 182701 h 366405"/>
              <a:gd name="connsiteX3" fmla="*/ 330988 w 335558"/>
              <a:gd name="connsiteY3" fmla="*/ 173914 h 366405"/>
              <a:gd name="connsiteX4" fmla="*/ 196771 w 335558"/>
              <a:gd name="connsiteY4" fmla="*/ 46280 h 366405"/>
              <a:gd name="connsiteX5" fmla="*/ 107508 w 335558"/>
              <a:gd name="connsiteY5" fmla="*/ 1737 h 366405"/>
              <a:gd name="connsiteX6" fmla="*/ 13068 w 335558"/>
              <a:gd name="connsiteY6" fmla="*/ 84139 h 366405"/>
              <a:gd name="connsiteX7" fmla="*/ 0 w 335558"/>
              <a:gd name="connsiteY7" fmla="*/ 244010 h 366405"/>
              <a:gd name="connsiteX0" fmla="*/ 0 w 331733"/>
              <a:gd name="connsiteY0" fmla="*/ 244008 h 366405"/>
              <a:gd name="connsiteX1" fmla="*/ 136894 w 331733"/>
              <a:gd name="connsiteY1" fmla="*/ 365819 h 366405"/>
              <a:gd name="connsiteX2" fmla="*/ 194157 w 331733"/>
              <a:gd name="connsiteY2" fmla="*/ 182699 h 366405"/>
              <a:gd name="connsiteX3" fmla="*/ 330988 w 331733"/>
              <a:gd name="connsiteY3" fmla="*/ 173912 h 366405"/>
              <a:gd name="connsiteX4" fmla="*/ 196771 w 331733"/>
              <a:gd name="connsiteY4" fmla="*/ 46278 h 366405"/>
              <a:gd name="connsiteX5" fmla="*/ 107508 w 331733"/>
              <a:gd name="connsiteY5" fmla="*/ 1735 h 366405"/>
              <a:gd name="connsiteX6" fmla="*/ 13068 w 331733"/>
              <a:gd name="connsiteY6" fmla="*/ 84137 h 366405"/>
              <a:gd name="connsiteX7" fmla="*/ 0 w 331733"/>
              <a:gd name="connsiteY7" fmla="*/ 244008 h 366405"/>
              <a:gd name="connsiteX0" fmla="*/ 0 w 332188"/>
              <a:gd name="connsiteY0" fmla="*/ 247856 h 370251"/>
              <a:gd name="connsiteX1" fmla="*/ 136894 w 332188"/>
              <a:gd name="connsiteY1" fmla="*/ 369667 h 370251"/>
              <a:gd name="connsiteX2" fmla="*/ 194157 w 332188"/>
              <a:gd name="connsiteY2" fmla="*/ 186547 h 370251"/>
              <a:gd name="connsiteX3" fmla="*/ 330988 w 332188"/>
              <a:gd name="connsiteY3" fmla="*/ 177760 h 370251"/>
              <a:gd name="connsiteX4" fmla="*/ 252332 w 332188"/>
              <a:gd name="connsiteY4" fmla="*/ 26294 h 370251"/>
              <a:gd name="connsiteX5" fmla="*/ 107508 w 332188"/>
              <a:gd name="connsiteY5" fmla="*/ 5583 h 370251"/>
              <a:gd name="connsiteX6" fmla="*/ 13068 w 332188"/>
              <a:gd name="connsiteY6" fmla="*/ 87985 h 370251"/>
              <a:gd name="connsiteX7" fmla="*/ 0 w 332188"/>
              <a:gd name="connsiteY7" fmla="*/ 247856 h 370251"/>
              <a:gd name="connsiteX0" fmla="*/ 0 w 332198"/>
              <a:gd name="connsiteY0" fmla="*/ 242273 h 364670"/>
              <a:gd name="connsiteX1" fmla="*/ 136894 w 332198"/>
              <a:gd name="connsiteY1" fmla="*/ 364084 h 364670"/>
              <a:gd name="connsiteX2" fmla="*/ 194157 w 332198"/>
              <a:gd name="connsiteY2" fmla="*/ 180964 h 364670"/>
              <a:gd name="connsiteX3" fmla="*/ 330988 w 332198"/>
              <a:gd name="connsiteY3" fmla="*/ 172177 h 364670"/>
              <a:gd name="connsiteX4" fmla="*/ 107508 w 332198"/>
              <a:gd name="connsiteY4" fmla="*/ 0 h 364670"/>
              <a:gd name="connsiteX5" fmla="*/ 13068 w 332198"/>
              <a:gd name="connsiteY5" fmla="*/ 82402 h 364670"/>
              <a:gd name="connsiteX6" fmla="*/ 0 w 332198"/>
              <a:gd name="connsiteY6" fmla="*/ 242273 h 364670"/>
              <a:gd name="connsiteX0" fmla="*/ 0 w 331003"/>
              <a:gd name="connsiteY0" fmla="*/ 242273 h 364668"/>
              <a:gd name="connsiteX1" fmla="*/ 136894 w 331003"/>
              <a:gd name="connsiteY1" fmla="*/ 364084 h 364668"/>
              <a:gd name="connsiteX2" fmla="*/ 194157 w 331003"/>
              <a:gd name="connsiteY2" fmla="*/ 180964 h 364668"/>
              <a:gd name="connsiteX3" fmla="*/ 330988 w 331003"/>
              <a:gd name="connsiteY3" fmla="*/ 172177 h 364668"/>
              <a:gd name="connsiteX4" fmla="*/ 185294 w 331003"/>
              <a:gd name="connsiteY4" fmla="*/ 0 h 364668"/>
              <a:gd name="connsiteX5" fmla="*/ 13068 w 331003"/>
              <a:gd name="connsiteY5" fmla="*/ 82402 h 364668"/>
              <a:gd name="connsiteX6" fmla="*/ 0 w 331003"/>
              <a:gd name="connsiteY6" fmla="*/ 242273 h 364668"/>
              <a:gd name="connsiteX0" fmla="*/ 0 w 331003"/>
              <a:gd name="connsiteY0" fmla="*/ 242352 h 364748"/>
              <a:gd name="connsiteX1" fmla="*/ 136894 w 331003"/>
              <a:gd name="connsiteY1" fmla="*/ 364163 h 364748"/>
              <a:gd name="connsiteX2" fmla="*/ 194157 w 331003"/>
              <a:gd name="connsiteY2" fmla="*/ 181043 h 364748"/>
              <a:gd name="connsiteX3" fmla="*/ 330988 w 331003"/>
              <a:gd name="connsiteY3" fmla="*/ 172256 h 364748"/>
              <a:gd name="connsiteX4" fmla="*/ 185294 w 331003"/>
              <a:gd name="connsiteY4" fmla="*/ 79 h 364748"/>
              <a:gd name="connsiteX5" fmla="*/ 13068 w 331003"/>
              <a:gd name="connsiteY5" fmla="*/ 82481 h 364748"/>
              <a:gd name="connsiteX6" fmla="*/ 0 w 331003"/>
              <a:gd name="connsiteY6" fmla="*/ 242352 h 364748"/>
              <a:gd name="connsiteX0" fmla="*/ 0 w 328534"/>
              <a:gd name="connsiteY0" fmla="*/ 244386 h 366782"/>
              <a:gd name="connsiteX1" fmla="*/ 136894 w 328534"/>
              <a:gd name="connsiteY1" fmla="*/ 366197 h 366782"/>
              <a:gd name="connsiteX2" fmla="*/ 194157 w 328534"/>
              <a:gd name="connsiteY2" fmla="*/ 183077 h 366782"/>
              <a:gd name="connsiteX3" fmla="*/ 328518 w 328534"/>
              <a:gd name="connsiteY3" fmla="*/ 191314 h 366782"/>
              <a:gd name="connsiteX4" fmla="*/ 185294 w 328534"/>
              <a:gd name="connsiteY4" fmla="*/ 2113 h 366782"/>
              <a:gd name="connsiteX5" fmla="*/ 13068 w 328534"/>
              <a:gd name="connsiteY5" fmla="*/ 84515 h 366782"/>
              <a:gd name="connsiteX6" fmla="*/ 0 w 328534"/>
              <a:gd name="connsiteY6" fmla="*/ 244386 h 366782"/>
              <a:gd name="connsiteX0" fmla="*/ 0 w 335439"/>
              <a:gd name="connsiteY0" fmla="*/ 244386 h 366782"/>
              <a:gd name="connsiteX1" fmla="*/ 136894 w 335439"/>
              <a:gd name="connsiteY1" fmla="*/ 366197 h 366782"/>
              <a:gd name="connsiteX2" fmla="*/ 194157 w 335439"/>
              <a:gd name="connsiteY2" fmla="*/ 183077 h 366782"/>
              <a:gd name="connsiteX3" fmla="*/ 328518 w 335439"/>
              <a:gd name="connsiteY3" fmla="*/ 191314 h 366782"/>
              <a:gd name="connsiteX4" fmla="*/ 185294 w 335439"/>
              <a:gd name="connsiteY4" fmla="*/ 2113 h 366782"/>
              <a:gd name="connsiteX5" fmla="*/ 13068 w 335439"/>
              <a:gd name="connsiteY5" fmla="*/ 84515 h 366782"/>
              <a:gd name="connsiteX6" fmla="*/ 0 w 335439"/>
              <a:gd name="connsiteY6" fmla="*/ 244386 h 366782"/>
              <a:gd name="connsiteX0" fmla="*/ 0 w 318845"/>
              <a:gd name="connsiteY0" fmla="*/ 245190 h 367586"/>
              <a:gd name="connsiteX1" fmla="*/ 136894 w 318845"/>
              <a:gd name="connsiteY1" fmla="*/ 367001 h 367586"/>
              <a:gd name="connsiteX2" fmla="*/ 194157 w 318845"/>
              <a:gd name="connsiteY2" fmla="*/ 183881 h 367586"/>
              <a:gd name="connsiteX3" fmla="*/ 311232 w 318845"/>
              <a:gd name="connsiteY3" fmla="*/ 214247 h 367586"/>
              <a:gd name="connsiteX4" fmla="*/ 185294 w 318845"/>
              <a:gd name="connsiteY4" fmla="*/ 2917 h 367586"/>
              <a:gd name="connsiteX5" fmla="*/ 13068 w 318845"/>
              <a:gd name="connsiteY5" fmla="*/ 85319 h 367586"/>
              <a:gd name="connsiteX6" fmla="*/ 0 w 318845"/>
              <a:gd name="connsiteY6" fmla="*/ 245190 h 367586"/>
              <a:gd name="connsiteX0" fmla="*/ 0 w 318845"/>
              <a:gd name="connsiteY0" fmla="*/ 245192 h 367588"/>
              <a:gd name="connsiteX1" fmla="*/ 136894 w 318845"/>
              <a:gd name="connsiteY1" fmla="*/ 367003 h 367588"/>
              <a:gd name="connsiteX2" fmla="*/ 194157 w 318845"/>
              <a:gd name="connsiteY2" fmla="*/ 183883 h 367588"/>
              <a:gd name="connsiteX3" fmla="*/ 311232 w 318845"/>
              <a:gd name="connsiteY3" fmla="*/ 214249 h 367588"/>
              <a:gd name="connsiteX4" fmla="*/ 185294 w 318845"/>
              <a:gd name="connsiteY4" fmla="*/ 2919 h 367588"/>
              <a:gd name="connsiteX5" fmla="*/ 13068 w 318845"/>
              <a:gd name="connsiteY5" fmla="*/ 85321 h 367588"/>
              <a:gd name="connsiteX6" fmla="*/ 0 w 318845"/>
              <a:gd name="connsiteY6" fmla="*/ 245192 h 367588"/>
              <a:gd name="connsiteX0" fmla="*/ 11663 w 330718"/>
              <a:gd name="connsiteY0" fmla="*/ 244788 h 367184"/>
              <a:gd name="connsiteX1" fmla="*/ 148557 w 330718"/>
              <a:gd name="connsiteY1" fmla="*/ 366599 h 367184"/>
              <a:gd name="connsiteX2" fmla="*/ 205820 w 330718"/>
              <a:gd name="connsiteY2" fmla="*/ 183479 h 367184"/>
              <a:gd name="connsiteX3" fmla="*/ 322895 w 330718"/>
              <a:gd name="connsiteY3" fmla="*/ 213845 h 367184"/>
              <a:gd name="connsiteX4" fmla="*/ 196957 w 330718"/>
              <a:gd name="connsiteY4" fmla="*/ 2515 h 367184"/>
              <a:gd name="connsiteX5" fmla="*/ 37 w 330718"/>
              <a:gd name="connsiteY5" fmla="*/ 91727 h 367184"/>
              <a:gd name="connsiteX6" fmla="*/ 11663 w 330718"/>
              <a:gd name="connsiteY6" fmla="*/ 244788 h 367184"/>
              <a:gd name="connsiteX0" fmla="*/ 11663 w 338981"/>
              <a:gd name="connsiteY0" fmla="*/ 243841 h 366237"/>
              <a:gd name="connsiteX1" fmla="*/ 148557 w 338981"/>
              <a:gd name="connsiteY1" fmla="*/ 365652 h 366237"/>
              <a:gd name="connsiteX2" fmla="*/ 205820 w 338981"/>
              <a:gd name="connsiteY2" fmla="*/ 182532 h 366237"/>
              <a:gd name="connsiteX3" fmla="*/ 331539 w 338981"/>
              <a:gd name="connsiteY3" fmla="*/ 183958 h 366237"/>
              <a:gd name="connsiteX4" fmla="*/ 196957 w 338981"/>
              <a:gd name="connsiteY4" fmla="*/ 1568 h 366237"/>
              <a:gd name="connsiteX5" fmla="*/ 37 w 338981"/>
              <a:gd name="connsiteY5" fmla="*/ 90780 h 366237"/>
              <a:gd name="connsiteX6" fmla="*/ 11663 w 338981"/>
              <a:gd name="connsiteY6" fmla="*/ 243841 h 366237"/>
              <a:gd name="connsiteX0" fmla="*/ 11663 w 342935"/>
              <a:gd name="connsiteY0" fmla="*/ 243839 h 366235"/>
              <a:gd name="connsiteX1" fmla="*/ 148557 w 342935"/>
              <a:gd name="connsiteY1" fmla="*/ 365650 h 366235"/>
              <a:gd name="connsiteX2" fmla="*/ 205820 w 342935"/>
              <a:gd name="connsiteY2" fmla="*/ 182530 h 366235"/>
              <a:gd name="connsiteX3" fmla="*/ 331539 w 342935"/>
              <a:gd name="connsiteY3" fmla="*/ 183956 h 366235"/>
              <a:gd name="connsiteX4" fmla="*/ 196957 w 342935"/>
              <a:gd name="connsiteY4" fmla="*/ 1566 h 366235"/>
              <a:gd name="connsiteX5" fmla="*/ 37 w 342935"/>
              <a:gd name="connsiteY5" fmla="*/ 90778 h 366235"/>
              <a:gd name="connsiteX6" fmla="*/ 11663 w 342935"/>
              <a:gd name="connsiteY6" fmla="*/ 243839 h 366235"/>
              <a:gd name="connsiteX0" fmla="*/ 11663 w 342935"/>
              <a:gd name="connsiteY0" fmla="*/ 243839 h 366235"/>
              <a:gd name="connsiteX1" fmla="*/ 148557 w 342935"/>
              <a:gd name="connsiteY1" fmla="*/ 365650 h 366235"/>
              <a:gd name="connsiteX2" fmla="*/ 205820 w 342935"/>
              <a:gd name="connsiteY2" fmla="*/ 182530 h 366235"/>
              <a:gd name="connsiteX3" fmla="*/ 331539 w 342935"/>
              <a:gd name="connsiteY3" fmla="*/ 183956 h 366235"/>
              <a:gd name="connsiteX4" fmla="*/ 196957 w 342935"/>
              <a:gd name="connsiteY4" fmla="*/ 1566 h 366235"/>
              <a:gd name="connsiteX5" fmla="*/ 37 w 342935"/>
              <a:gd name="connsiteY5" fmla="*/ 90778 h 366235"/>
              <a:gd name="connsiteX6" fmla="*/ 11663 w 342935"/>
              <a:gd name="connsiteY6" fmla="*/ 243839 h 366235"/>
              <a:gd name="connsiteX0" fmla="*/ 11663 w 355467"/>
              <a:gd name="connsiteY0" fmla="*/ 243839 h 366235"/>
              <a:gd name="connsiteX1" fmla="*/ 148557 w 355467"/>
              <a:gd name="connsiteY1" fmla="*/ 365650 h 366235"/>
              <a:gd name="connsiteX2" fmla="*/ 205820 w 355467"/>
              <a:gd name="connsiteY2" fmla="*/ 182530 h 366235"/>
              <a:gd name="connsiteX3" fmla="*/ 331539 w 355467"/>
              <a:gd name="connsiteY3" fmla="*/ 183956 h 366235"/>
              <a:gd name="connsiteX4" fmla="*/ 196957 w 355467"/>
              <a:gd name="connsiteY4" fmla="*/ 1566 h 366235"/>
              <a:gd name="connsiteX5" fmla="*/ 37 w 355467"/>
              <a:gd name="connsiteY5" fmla="*/ 90778 h 366235"/>
              <a:gd name="connsiteX6" fmla="*/ 11663 w 355467"/>
              <a:gd name="connsiteY6" fmla="*/ 243839 h 366235"/>
              <a:gd name="connsiteX0" fmla="*/ 11663 w 336454"/>
              <a:gd name="connsiteY0" fmla="*/ 245748 h 368144"/>
              <a:gd name="connsiteX1" fmla="*/ 148557 w 336454"/>
              <a:gd name="connsiteY1" fmla="*/ 367559 h 368144"/>
              <a:gd name="connsiteX2" fmla="*/ 205820 w 336454"/>
              <a:gd name="connsiteY2" fmla="*/ 184439 h 368144"/>
              <a:gd name="connsiteX3" fmla="*/ 310549 w 336454"/>
              <a:gd name="connsiteY3" fmla="*/ 240339 h 368144"/>
              <a:gd name="connsiteX4" fmla="*/ 196957 w 336454"/>
              <a:gd name="connsiteY4" fmla="*/ 3475 h 368144"/>
              <a:gd name="connsiteX5" fmla="*/ 37 w 336454"/>
              <a:gd name="connsiteY5" fmla="*/ 92687 h 368144"/>
              <a:gd name="connsiteX6" fmla="*/ 11663 w 336454"/>
              <a:gd name="connsiteY6" fmla="*/ 245748 h 368144"/>
              <a:gd name="connsiteX0" fmla="*/ 11663 w 342014"/>
              <a:gd name="connsiteY0" fmla="*/ 245287 h 367683"/>
              <a:gd name="connsiteX1" fmla="*/ 148557 w 342014"/>
              <a:gd name="connsiteY1" fmla="*/ 367098 h 367683"/>
              <a:gd name="connsiteX2" fmla="*/ 205820 w 342014"/>
              <a:gd name="connsiteY2" fmla="*/ 183978 h 367683"/>
              <a:gd name="connsiteX3" fmla="*/ 316723 w 342014"/>
              <a:gd name="connsiteY3" fmla="*/ 227962 h 367683"/>
              <a:gd name="connsiteX4" fmla="*/ 196957 w 342014"/>
              <a:gd name="connsiteY4" fmla="*/ 3014 h 367683"/>
              <a:gd name="connsiteX5" fmla="*/ 37 w 342014"/>
              <a:gd name="connsiteY5" fmla="*/ 92226 h 367683"/>
              <a:gd name="connsiteX6" fmla="*/ 11663 w 342014"/>
              <a:gd name="connsiteY6" fmla="*/ 245287 h 367683"/>
              <a:gd name="connsiteX0" fmla="*/ 11663 w 316879"/>
              <a:gd name="connsiteY0" fmla="*/ 245287 h 367327"/>
              <a:gd name="connsiteX1" fmla="*/ 148557 w 316879"/>
              <a:gd name="connsiteY1" fmla="*/ 367098 h 367327"/>
              <a:gd name="connsiteX2" fmla="*/ 220637 w 316879"/>
              <a:gd name="connsiteY2" fmla="*/ 207810 h 367327"/>
              <a:gd name="connsiteX3" fmla="*/ 316723 w 316879"/>
              <a:gd name="connsiteY3" fmla="*/ 227962 h 367327"/>
              <a:gd name="connsiteX4" fmla="*/ 196957 w 316879"/>
              <a:gd name="connsiteY4" fmla="*/ 3014 h 367327"/>
              <a:gd name="connsiteX5" fmla="*/ 37 w 316879"/>
              <a:gd name="connsiteY5" fmla="*/ 92226 h 367327"/>
              <a:gd name="connsiteX6" fmla="*/ 11663 w 316879"/>
              <a:gd name="connsiteY6" fmla="*/ 245287 h 367327"/>
              <a:gd name="connsiteX0" fmla="*/ 11663 w 316853"/>
              <a:gd name="connsiteY0" fmla="*/ 245287 h 367329"/>
              <a:gd name="connsiteX1" fmla="*/ 148557 w 316853"/>
              <a:gd name="connsiteY1" fmla="*/ 367098 h 367329"/>
              <a:gd name="connsiteX2" fmla="*/ 220637 w 316853"/>
              <a:gd name="connsiteY2" fmla="*/ 207810 h 367329"/>
              <a:gd name="connsiteX3" fmla="*/ 316723 w 316853"/>
              <a:gd name="connsiteY3" fmla="*/ 227962 h 367329"/>
              <a:gd name="connsiteX4" fmla="*/ 196957 w 316853"/>
              <a:gd name="connsiteY4" fmla="*/ 3014 h 367329"/>
              <a:gd name="connsiteX5" fmla="*/ 37 w 316853"/>
              <a:gd name="connsiteY5" fmla="*/ 92226 h 367329"/>
              <a:gd name="connsiteX6" fmla="*/ 11663 w 316853"/>
              <a:gd name="connsiteY6" fmla="*/ 245287 h 367329"/>
              <a:gd name="connsiteX0" fmla="*/ 11663 w 316863"/>
              <a:gd name="connsiteY0" fmla="*/ 245287 h 367327"/>
              <a:gd name="connsiteX1" fmla="*/ 148557 w 316863"/>
              <a:gd name="connsiteY1" fmla="*/ 367098 h 367327"/>
              <a:gd name="connsiteX2" fmla="*/ 220637 w 316863"/>
              <a:gd name="connsiteY2" fmla="*/ 207810 h 367327"/>
              <a:gd name="connsiteX3" fmla="*/ 316723 w 316863"/>
              <a:gd name="connsiteY3" fmla="*/ 227962 h 367327"/>
              <a:gd name="connsiteX4" fmla="*/ 196957 w 316863"/>
              <a:gd name="connsiteY4" fmla="*/ 3014 h 367327"/>
              <a:gd name="connsiteX5" fmla="*/ 37 w 316863"/>
              <a:gd name="connsiteY5" fmla="*/ 92226 h 367327"/>
              <a:gd name="connsiteX6" fmla="*/ 11663 w 316863"/>
              <a:gd name="connsiteY6" fmla="*/ 245287 h 367327"/>
              <a:gd name="connsiteX0" fmla="*/ 11663 w 316875"/>
              <a:gd name="connsiteY0" fmla="*/ 245287 h 346944"/>
              <a:gd name="connsiteX1" fmla="*/ 159668 w 316875"/>
              <a:gd name="connsiteY1" fmla="*/ 346670 h 346944"/>
              <a:gd name="connsiteX2" fmla="*/ 220637 w 316875"/>
              <a:gd name="connsiteY2" fmla="*/ 207810 h 346944"/>
              <a:gd name="connsiteX3" fmla="*/ 316723 w 316875"/>
              <a:gd name="connsiteY3" fmla="*/ 227962 h 346944"/>
              <a:gd name="connsiteX4" fmla="*/ 196957 w 316875"/>
              <a:gd name="connsiteY4" fmla="*/ 3014 h 346944"/>
              <a:gd name="connsiteX5" fmla="*/ 37 w 316875"/>
              <a:gd name="connsiteY5" fmla="*/ 92226 h 346944"/>
              <a:gd name="connsiteX6" fmla="*/ 11663 w 316875"/>
              <a:gd name="connsiteY6" fmla="*/ 245287 h 346944"/>
              <a:gd name="connsiteX0" fmla="*/ 11663 w 316875"/>
              <a:gd name="connsiteY0" fmla="*/ 245287 h 348953"/>
              <a:gd name="connsiteX1" fmla="*/ 159668 w 316875"/>
              <a:gd name="connsiteY1" fmla="*/ 346670 h 348953"/>
              <a:gd name="connsiteX2" fmla="*/ 220637 w 316875"/>
              <a:gd name="connsiteY2" fmla="*/ 207810 h 348953"/>
              <a:gd name="connsiteX3" fmla="*/ 316723 w 316875"/>
              <a:gd name="connsiteY3" fmla="*/ 227962 h 348953"/>
              <a:gd name="connsiteX4" fmla="*/ 196957 w 316875"/>
              <a:gd name="connsiteY4" fmla="*/ 3014 h 348953"/>
              <a:gd name="connsiteX5" fmla="*/ 37 w 316875"/>
              <a:gd name="connsiteY5" fmla="*/ 92226 h 348953"/>
              <a:gd name="connsiteX6" fmla="*/ 11663 w 316875"/>
              <a:gd name="connsiteY6" fmla="*/ 245287 h 348953"/>
              <a:gd name="connsiteX0" fmla="*/ 11663 w 333946"/>
              <a:gd name="connsiteY0" fmla="*/ 245287 h 348951"/>
              <a:gd name="connsiteX1" fmla="*/ 159668 w 333946"/>
              <a:gd name="connsiteY1" fmla="*/ 346670 h 348951"/>
              <a:gd name="connsiteX2" fmla="*/ 220637 w 333946"/>
              <a:gd name="connsiteY2" fmla="*/ 207810 h 348951"/>
              <a:gd name="connsiteX3" fmla="*/ 316723 w 333946"/>
              <a:gd name="connsiteY3" fmla="*/ 227962 h 348951"/>
              <a:gd name="connsiteX4" fmla="*/ 196957 w 333946"/>
              <a:gd name="connsiteY4" fmla="*/ 3014 h 348951"/>
              <a:gd name="connsiteX5" fmla="*/ 37 w 333946"/>
              <a:gd name="connsiteY5" fmla="*/ 92226 h 348951"/>
              <a:gd name="connsiteX6" fmla="*/ 11663 w 333946"/>
              <a:gd name="connsiteY6" fmla="*/ 245287 h 348951"/>
              <a:gd name="connsiteX0" fmla="*/ 11663 w 332458"/>
              <a:gd name="connsiteY0" fmla="*/ 250872 h 354538"/>
              <a:gd name="connsiteX1" fmla="*/ 159668 w 332458"/>
              <a:gd name="connsiteY1" fmla="*/ 352255 h 354538"/>
              <a:gd name="connsiteX2" fmla="*/ 220637 w 332458"/>
              <a:gd name="connsiteY2" fmla="*/ 213395 h 354538"/>
              <a:gd name="connsiteX3" fmla="*/ 316723 w 332458"/>
              <a:gd name="connsiteY3" fmla="*/ 233547 h 354538"/>
              <a:gd name="connsiteX4" fmla="*/ 196957 w 332458"/>
              <a:gd name="connsiteY4" fmla="*/ 8599 h 354538"/>
              <a:gd name="connsiteX5" fmla="*/ 37 w 332458"/>
              <a:gd name="connsiteY5" fmla="*/ 97811 h 354538"/>
              <a:gd name="connsiteX6" fmla="*/ 11663 w 332458"/>
              <a:gd name="connsiteY6" fmla="*/ 250872 h 354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2458" h="354538">
                <a:moveTo>
                  <a:pt x="11663" y="250872"/>
                </a:moveTo>
                <a:cubicBezTo>
                  <a:pt x="102760" y="255956"/>
                  <a:pt x="90267" y="372119"/>
                  <a:pt x="159668" y="352255"/>
                </a:cubicBezTo>
                <a:cubicBezTo>
                  <a:pt x="229069" y="332391"/>
                  <a:pt x="194461" y="233180"/>
                  <a:pt x="220637" y="213395"/>
                </a:cubicBezTo>
                <a:cubicBezTo>
                  <a:pt x="246813" y="193610"/>
                  <a:pt x="252760" y="332369"/>
                  <a:pt x="316723" y="233547"/>
                </a:cubicBezTo>
                <a:cubicBezTo>
                  <a:pt x="380686" y="134725"/>
                  <a:pt x="231218" y="51650"/>
                  <a:pt x="196957" y="8599"/>
                </a:cubicBezTo>
                <a:cubicBezTo>
                  <a:pt x="162696" y="-34452"/>
                  <a:pt x="118859" y="98158"/>
                  <a:pt x="37" y="97811"/>
                </a:cubicBezTo>
                <a:cubicBezTo>
                  <a:pt x="-916" y="142261"/>
                  <a:pt x="17378" y="196897"/>
                  <a:pt x="11663" y="25087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175">
            <a:solidFill>
              <a:srgbClr val="CCAC94"/>
            </a:solidFill>
          </a:ln>
          <a:scene3d>
            <a:camera prst="orthographicFront">
              <a:rot lat="21599992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Freeform: Shape 208">
            <a:extLst>
              <a:ext uri="{FF2B5EF4-FFF2-40B4-BE49-F238E27FC236}">
                <a16:creationId xmlns:a16="http://schemas.microsoft.com/office/drawing/2014/main" id="{356B96CB-A5B9-4BC6-B6DF-0BF11BE69CA3}"/>
              </a:ext>
            </a:extLst>
          </p:cNvPr>
          <p:cNvSpPr/>
          <p:nvPr/>
        </p:nvSpPr>
        <p:spPr>
          <a:xfrm>
            <a:off x="10788693" y="5499817"/>
            <a:ext cx="394410" cy="311388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363890"/>
              <a:gd name="connsiteY0" fmla="*/ 254644 h 305871"/>
              <a:gd name="connsiteX1" fmla="*/ 185737 w 363890"/>
              <a:gd name="connsiteY1" fmla="*/ 274947 h 305871"/>
              <a:gd name="connsiteX2" fmla="*/ 145730 w 363890"/>
              <a:gd name="connsiteY2" fmla="*/ 175505 h 305871"/>
              <a:gd name="connsiteX3" fmla="*/ 184783 w 363890"/>
              <a:gd name="connsiteY3" fmla="*/ 142313 h 305871"/>
              <a:gd name="connsiteX4" fmla="*/ 227151 w 363890"/>
              <a:gd name="connsiteY4" fmla="*/ 198716 h 305871"/>
              <a:gd name="connsiteX5" fmla="*/ 363855 w 363890"/>
              <a:gd name="connsiteY5" fmla="*/ 82844 h 305871"/>
              <a:gd name="connsiteX6" fmla="*/ 213360 w 363890"/>
              <a:gd name="connsiteY6" fmla="*/ 88502 h 305871"/>
              <a:gd name="connsiteX7" fmla="*/ 188595 w 363890"/>
              <a:gd name="connsiteY7" fmla="*/ 2232 h 305871"/>
              <a:gd name="connsiteX8" fmla="*/ 9525 w 363890"/>
              <a:gd name="connsiteY8" fmla="*/ 105101 h 305871"/>
              <a:gd name="connsiteX9" fmla="*/ 0 w 363890"/>
              <a:gd name="connsiteY9" fmla="*/ 254644 h 305871"/>
              <a:gd name="connsiteX0" fmla="*/ 0 w 363892"/>
              <a:gd name="connsiteY0" fmla="*/ 254644 h 305871"/>
              <a:gd name="connsiteX1" fmla="*/ 185737 w 363892"/>
              <a:gd name="connsiteY1" fmla="*/ 274947 h 305871"/>
              <a:gd name="connsiteX2" fmla="*/ 145730 w 363892"/>
              <a:gd name="connsiteY2" fmla="*/ 175505 h 305871"/>
              <a:gd name="connsiteX3" fmla="*/ 151803 w 363892"/>
              <a:gd name="connsiteY3" fmla="*/ 165224 h 305871"/>
              <a:gd name="connsiteX4" fmla="*/ 227151 w 363892"/>
              <a:gd name="connsiteY4" fmla="*/ 198716 h 305871"/>
              <a:gd name="connsiteX5" fmla="*/ 363855 w 363892"/>
              <a:gd name="connsiteY5" fmla="*/ 82844 h 305871"/>
              <a:gd name="connsiteX6" fmla="*/ 213360 w 363892"/>
              <a:gd name="connsiteY6" fmla="*/ 88502 h 305871"/>
              <a:gd name="connsiteX7" fmla="*/ 188595 w 363892"/>
              <a:gd name="connsiteY7" fmla="*/ 2232 h 305871"/>
              <a:gd name="connsiteX8" fmla="*/ 9525 w 363892"/>
              <a:gd name="connsiteY8" fmla="*/ 105101 h 305871"/>
              <a:gd name="connsiteX9" fmla="*/ 0 w 363892"/>
              <a:gd name="connsiteY9" fmla="*/ 254644 h 305871"/>
              <a:gd name="connsiteX0" fmla="*/ 0 w 247919"/>
              <a:gd name="connsiteY0" fmla="*/ 254644 h 305871"/>
              <a:gd name="connsiteX1" fmla="*/ 185737 w 247919"/>
              <a:gd name="connsiteY1" fmla="*/ 274947 h 305871"/>
              <a:gd name="connsiteX2" fmla="*/ 145730 w 247919"/>
              <a:gd name="connsiteY2" fmla="*/ 175505 h 305871"/>
              <a:gd name="connsiteX3" fmla="*/ 151803 w 247919"/>
              <a:gd name="connsiteY3" fmla="*/ 165224 h 305871"/>
              <a:gd name="connsiteX4" fmla="*/ 227151 w 247919"/>
              <a:gd name="connsiteY4" fmla="*/ 198716 h 305871"/>
              <a:gd name="connsiteX5" fmla="*/ 241552 w 247919"/>
              <a:gd name="connsiteY5" fmla="*/ 132911 h 305871"/>
              <a:gd name="connsiteX6" fmla="*/ 213360 w 247919"/>
              <a:gd name="connsiteY6" fmla="*/ 88502 h 305871"/>
              <a:gd name="connsiteX7" fmla="*/ 188595 w 247919"/>
              <a:gd name="connsiteY7" fmla="*/ 2232 h 305871"/>
              <a:gd name="connsiteX8" fmla="*/ 9525 w 247919"/>
              <a:gd name="connsiteY8" fmla="*/ 105101 h 305871"/>
              <a:gd name="connsiteX9" fmla="*/ 0 w 247919"/>
              <a:gd name="connsiteY9" fmla="*/ 254644 h 305871"/>
              <a:gd name="connsiteX0" fmla="*/ 0 w 280825"/>
              <a:gd name="connsiteY0" fmla="*/ 254644 h 305871"/>
              <a:gd name="connsiteX1" fmla="*/ 185737 w 280825"/>
              <a:gd name="connsiteY1" fmla="*/ 274947 h 305871"/>
              <a:gd name="connsiteX2" fmla="*/ 145730 w 280825"/>
              <a:gd name="connsiteY2" fmla="*/ 175505 h 305871"/>
              <a:gd name="connsiteX3" fmla="*/ 151803 w 280825"/>
              <a:gd name="connsiteY3" fmla="*/ 165224 h 305871"/>
              <a:gd name="connsiteX4" fmla="*/ 227151 w 280825"/>
              <a:gd name="connsiteY4" fmla="*/ 198716 h 305871"/>
              <a:gd name="connsiteX5" fmla="*/ 280716 w 280825"/>
              <a:gd name="connsiteY5" fmla="*/ 120182 h 305871"/>
              <a:gd name="connsiteX6" fmla="*/ 213360 w 280825"/>
              <a:gd name="connsiteY6" fmla="*/ 88502 h 305871"/>
              <a:gd name="connsiteX7" fmla="*/ 188595 w 280825"/>
              <a:gd name="connsiteY7" fmla="*/ 2232 h 305871"/>
              <a:gd name="connsiteX8" fmla="*/ 9525 w 280825"/>
              <a:gd name="connsiteY8" fmla="*/ 105101 h 305871"/>
              <a:gd name="connsiteX9" fmla="*/ 0 w 280825"/>
              <a:gd name="connsiteY9" fmla="*/ 254644 h 305871"/>
              <a:gd name="connsiteX0" fmla="*/ 0 w 287681"/>
              <a:gd name="connsiteY0" fmla="*/ 254644 h 305871"/>
              <a:gd name="connsiteX1" fmla="*/ 185737 w 287681"/>
              <a:gd name="connsiteY1" fmla="*/ 274947 h 305871"/>
              <a:gd name="connsiteX2" fmla="*/ 145730 w 287681"/>
              <a:gd name="connsiteY2" fmla="*/ 175505 h 305871"/>
              <a:gd name="connsiteX3" fmla="*/ 151803 w 287681"/>
              <a:gd name="connsiteY3" fmla="*/ 165224 h 305871"/>
              <a:gd name="connsiteX4" fmla="*/ 227151 w 287681"/>
              <a:gd name="connsiteY4" fmla="*/ 198716 h 305871"/>
              <a:gd name="connsiteX5" fmla="*/ 287587 w 287681"/>
              <a:gd name="connsiteY5" fmla="*/ 117637 h 305871"/>
              <a:gd name="connsiteX6" fmla="*/ 213360 w 287681"/>
              <a:gd name="connsiteY6" fmla="*/ 88502 h 305871"/>
              <a:gd name="connsiteX7" fmla="*/ 188595 w 287681"/>
              <a:gd name="connsiteY7" fmla="*/ 2232 h 305871"/>
              <a:gd name="connsiteX8" fmla="*/ 9525 w 287681"/>
              <a:gd name="connsiteY8" fmla="*/ 105101 h 305871"/>
              <a:gd name="connsiteX9" fmla="*/ 0 w 287681"/>
              <a:gd name="connsiteY9" fmla="*/ 254644 h 305871"/>
              <a:gd name="connsiteX0" fmla="*/ 0 w 288341"/>
              <a:gd name="connsiteY0" fmla="*/ 254644 h 305871"/>
              <a:gd name="connsiteX1" fmla="*/ 185737 w 288341"/>
              <a:gd name="connsiteY1" fmla="*/ 274947 h 305871"/>
              <a:gd name="connsiteX2" fmla="*/ 145730 w 288341"/>
              <a:gd name="connsiteY2" fmla="*/ 175505 h 305871"/>
              <a:gd name="connsiteX3" fmla="*/ 151803 w 288341"/>
              <a:gd name="connsiteY3" fmla="*/ 165224 h 305871"/>
              <a:gd name="connsiteX4" fmla="*/ 227151 w 288341"/>
              <a:gd name="connsiteY4" fmla="*/ 198716 h 305871"/>
              <a:gd name="connsiteX5" fmla="*/ 287587 w 288341"/>
              <a:gd name="connsiteY5" fmla="*/ 117637 h 305871"/>
              <a:gd name="connsiteX6" fmla="*/ 213360 w 288341"/>
              <a:gd name="connsiteY6" fmla="*/ 88502 h 305871"/>
              <a:gd name="connsiteX7" fmla="*/ 188595 w 288341"/>
              <a:gd name="connsiteY7" fmla="*/ 2232 h 305871"/>
              <a:gd name="connsiteX8" fmla="*/ 9525 w 288341"/>
              <a:gd name="connsiteY8" fmla="*/ 105101 h 305871"/>
              <a:gd name="connsiteX9" fmla="*/ 0 w 288341"/>
              <a:gd name="connsiteY9" fmla="*/ 254644 h 305871"/>
              <a:gd name="connsiteX0" fmla="*/ 0 w 289070"/>
              <a:gd name="connsiteY0" fmla="*/ 254069 h 305296"/>
              <a:gd name="connsiteX1" fmla="*/ 185737 w 289070"/>
              <a:gd name="connsiteY1" fmla="*/ 274372 h 305296"/>
              <a:gd name="connsiteX2" fmla="*/ 145730 w 289070"/>
              <a:gd name="connsiteY2" fmla="*/ 174930 h 305296"/>
              <a:gd name="connsiteX3" fmla="*/ 151803 w 289070"/>
              <a:gd name="connsiteY3" fmla="*/ 164649 h 305296"/>
              <a:gd name="connsiteX4" fmla="*/ 227151 w 289070"/>
              <a:gd name="connsiteY4" fmla="*/ 198141 h 305296"/>
              <a:gd name="connsiteX5" fmla="*/ 287587 w 289070"/>
              <a:gd name="connsiteY5" fmla="*/ 117062 h 305296"/>
              <a:gd name="connsiteX6" fmla="*/ 163889 w 289070"/>
              <a:gd name="connsiteY6" fmla="*/ 104899 h 305296"/>
              <a:gd name="connsiteX7" fmla="*/ 188595 w 289070"/>
              <a:gd name="connsiteY7" fmla="*/ 1657 h 305296"/>
              <a:gd name="connsiteX8" fmla="*/ 9525 w 289070"/>
              <a:gd name="connsiteY8" fmla="*/ 104526 h 305296"/>
              <a:gd name="connsiteX9" fmla="*/ 0 w 289070"/>
              <a:gd name="connsiteY9" fmla="*/ 254069 h 305296"/>
              <a:gd name="connsiteX0" fmla="*/ 0 w 289070"/>
              <a:gd name="connsiteY0" fmla="*/ 228052 h 279279"/>
              <a:gd name="connsiteX1" fmla="*/ 185737 w 289070"/>
              <a:gd name="connsiteY1" fmla="*/ 248355 h 279279"/>
              <a:gd name="connsiteX2" fmla="*/ 145730 w 289070"/>
              <a:gd name="connsiteY2" fmla="*/ 148913 h 279279"/>
              <a:gd name="connsiteX3" fmla="*/ 151803 w 289070"/>
              <a:gd name="connsiteY3" fmla="*/ 138632 h 279279"/>
              <a:gd name="connsiteX4" fmla="*/ 227151 w 289070"/>
              <a:gd name="connsiteY4" fmla="*/ 172124 h 279279"/>
              <a:gd name="connsiteX5" fmla="*/ 287587 w 289070"/>
              <a:gd name="connsiteY5" fmla="*/ 91045 h 279279"/>
              <a:gd name="connsiteX6" fmla="*/ 163889 w 289070"/>
              <a:gd name="connsiteY6" fmla="*/ 78882 h 279279"/>
              <a:gd name="connsiteX7" fmla="*/ 135689 w 289070"/>
              <a:gd name="connsiteY7" fmla="*/ 2795 h 279279"/>
              <a:gd name="connsiteX8" fmla="*/ 9525 w 289070"/>
              <a:gd name="connsiteY8" fmla="*/ 78509 h 279279"/>
              <a:gd name="connsiteX9" fmla="*/ 0 w 289070"/>
              <a:gd name="connsiteY9" fmla="*/ 228052 h 279279"/>
              <a:gd name="connsiteX0" fmla="*/ 0 w 289070"/>
              <a:gd name="connsiteY0" fmla="*/ 226473 h 277700"/>
              <a:gd name="connsiteX1" fmla="*/ 185737 w 289070"/>
              <a:gd name="connsiteY1" fmla="*/ 246776 h 277700"/>
              <a:gd name="connsiteX2" fmla="*/ 145730 w 289070"/>
              <a:gd name="connsiteY2" fmla="*/ 147334 h 277700"/>
              <a:gd name="connsiteX3" fmla="*/ 151803 w 289070"/>
              <a:gd name="connsiteY3" fmla="*/ 137053 h 277700"/>
              <a:gd name="connsiteX4" fmla="*/ 227151 w 289070"/>
              <a:gd name="connsiteY4" fmla="*/ 170545 h 277700"/>
              <a:gd name="connsiteX5" fmla="*/ 287587 w 289070"/>
              <a:gd name="connsiteY5" fmla="*/ 89466 h 277700"/>
              <a:gd name="connsiteX6" fmla="*/ 163889 w 289070"/>
              <a:gd name="connsiteY6" fmla="*/ 77303 h 277700"/>
              <a:gd name="connsiteX7" fmla="*/ 125383 w 289070"/>
              <a:gd name="connsiteY7" fmla="*/ 2913 h 277700"/>
              <a:gd name="connsiteX8" fmla="*/ 9525 w 289070"/>
              <a:gd name="connsiteY8" fmla="*/ 76930 h 277700"/>
              <a:gd name="connsiteX9" fmla="*/ 0 w 289070"/>
              <a:gd name="connsiteY9" fmla="*/ 226473 h 277700"/>
              <a:gd name="connsiteX0" fmla="*/ 0 w 289405"/>
              <a:gd name="connsiteY0" fmla="*/ 226192 h 277419"/>
              <a:gd name="connsiteX1" fmla="*/ 185737 w 289405"/>
              <a:gd name="connsiteY1" fmla="*/ 246495 h 277419"/>
              <a:gd name="connsiteX2" fmla="*/ 145730 w 289405"/>
              <a:gd name="connsiteY2" fmla="*/ 147053 h 277419"/>
              <a:gd name="connsiteX3" fmla="*/ 151803 w 289405"/>
              <a:gd name="connsiteY3" fmla="*/ 136772 h 277419"/>
              <a:gd name="connsiteX4" fmla="*/ 227151 w 289405"/>
              <a:gd name="connsiteY4" fmla="*/ 170264 h 277419"/>
              <a:gd name="connsiteX5" fmla="*/ 287587 w 289405"/>
              <a:gd name="connsiteY5" fmla="*/ 89185 h 277419"/>
              <a:gd name="connsiteX6" fmla="*/ 155644 w 289405"/>
              <a:gd name="connsiteY6" fmla="*/ 81265 h 277419"/>
              <a:gd name="connsiteX7" fmla="*/ 125383 w 289405"/>
              <a:gd name="connsiteY7" fmla="*/ 2632 h 277419"/>
              <a:gd name="connsiteX8" fmla="*/ 9525 w 289405"/>
              <a:gd name="connsiteY8" fmla="*/ 76649 h 277419"/>
              <a:gd name="connsiteX9" fmla="*/ 0 w 289405"/>
              <a:gd name="connsiteY9" fmla="*/ 226192 h 277419"/>
              <a:gd name="connsiteX0" fmla="*/ 0 w 282728"/>
              <a:gd name="connsiteY0" fmla="*/ 226192 h 277419"/>
              <a:gd name="connsiteX1" fmla="*/ 185737 w 282728"/>
              <a:gd name="connsiteY1" fmla="*/ 246495 h 277419"/>
              <a:gd name="connsiteX2" fmla="*/ 145730 w 282728"/>
              <a:gd name="connsiteY2" fmla="*/ 147053 h 277419"/>
              <a:gd name="connsiteX3" fmla="*/ 151803 w 282728"/>
              <a:gd name="connsiteY3" fmla="*/ 136772 h 277419"/>
              <a:gd name="connsiteX4" fmla="*/ 227151 w 282728"/>
              <a:gd name="connsiteY4" fmla="*/ 170264 h 277419"/>
              <a:gd name="connsiteX5" fmla="*/ 280716 w 282728"/>
              <a:gd name="connsiteY5" fmla="*/ 76455 h 277419"/>
              <a:gd name="connsiteX6" fmla="*/ 155644 w 282728"/>
              <a:gd name="connsiteY6" fmla="*/ 81265 h 277419"/>
              <a:gd name="connsiteX7" fmla="*/ 125383 w 282728"/>
              <a:gd name="connsiteY7" fmla="*/ 2632 h 277419"/>
              <a:gd name="connsiteX8" fmla="*/ 9525 w 282728"/>
              <a:gd name="connsiteY8" fmla="*/ 76649 h 277419"/>
              <a:gd name="connsiteX9" fmla="*/ 0 w 282728"/>
              <a:gd name="connsiteY9" fmla="*/ 226192 h 277419"/>
              <a:gd name="connsiteX0" fmla="*/ 0 w 286920"/>
              <a:gd name="connsiteY0" fmla="*/ 226192 h 277419"/>
              <a:gd name="connsiteX1" fmla="*/ 185737 w 286920"/>
              <a:gd name="connsiteY1" fmla="*/ 246495 h 277419"/>
              <a:gd name="connsiteX2" fmla="*/ 145730 w 286920"/>
              <a:gd name="connsiteY2" fmla="*/ 147053 h 277419"/>
              <a:gd name="connsiteX3" fmla="*/ 151803 w 286920"/>
              <a:gd name="connsiteY3" fmla="*/ 136772 h 277419"/>
              <a:gd name="connsiteX4" fmla="*/ 227151 w 286920"/>
              <a:gd name="connsiteY4" fmla="*/ 170264 h 277419"/>
              <a:gd name="connsiteX5" fmla="*/ 280716 w 286920"/>
              <a:gd name="connsiteY5" fmla="*/ 76455 h 277419"/>
              <a:gd name="connsiteX6" fmla="*/ 155644 w 286920"/>
              <a:gd name="connsiteY6" fmla="*/ 81265 h 277419"/>
              <a:gd name="connsiteX7" fmla="*/ 125383 w 286920"/>
              <a:gd name="connsiteY7" fmla="*/ 2632 h 277419"/>
              <a:gd name="connsiteX8" fmla="*/ 9525 w 286920"/>
              <a:gd name="connsiteY8" fmla="*/ 76649 h 277419"/>
              <a:gd name="connsiteX9" fmla="*/ 0 w 286920"/>
              <a:gd name="connsiteY9" fmla="*/ 226192 h 277419"/>
              <a:gd name="connsiteX0" fmla="*/ 0 w 283370"/>
              <a:gd name="connsiteY0" fmla="*/ 226192 h 277419"/>
              <a:gd name="connsiteX1" fmla="*/ 185737 w 283370"/>
              <a:gd name="connsiteY1" fmla="*/ 246495 h 277419"/>
              <a:gd name="connsiteX2" fmla="*/ 145730 w 283370"/>
              <a:gd name="connsiteY2" fmla="*/ 147053 h 277419"/>
              <a:gd name="connsiteX3" fmla="*/ 151803 w 283370"/>
              <a:gd name="connsiteY3" fmla="*/ 136772 h 277419"/>
              <a:gd name="connsiteX4" fmla="*/ 234022 w 283370"/>
              <a:gd name="connsiteY4" fmla="*/ 151595 h 277419"/>
              <a:gd name="connsiteX5" fmla="*/ 280716 w 283370"/>
              <a:gd name="connsiteY5" fmla="*/ 76455 h 277419"/>
              <a:gd name="connsiteX6" fmla="*/ 155644 w 283370"/>
              <a:gd name="connsiteY6" fmla="*/ 81265 h 277419"/>
              <a:gd name="connsiteX7" fmla="*/ 125383 w 283370"/>
              <a:gd name="connsiteY7" fmla="*/ 2632 h 277419"/>
              <a:gd name="connsiteX8" fmla="*/ 9525 w 283370"/>
              <a:gd name="connsiteY8" fmla="*/ 76649 h 277419"/>
              <a:gd name="connsiteX9" fmla="*/ 0 w 283370"/>
              <a:gd name="connsiteY9" fmla="*/ 226192 h 277419"/>
              <a:gd name="connsiteX0" fmla="*/ 0 w 283229"/>
              <a:gd name="connsiteY0" fmla="*/ 226192 h 277419"/>
              <a:gd name="connsiteX1" fmla="*/ 185737 w 283229"/>
              <a:gd name="connsiteY1" fmla="*/ 246495 h 277419"/>
              <a:gd name="connsiteX2" fmla="*/ 145730 w 283229"/>
              <a:gd name="connsiteY2" fmla="*/ 147053 h 277419"/>
              <a:gd name="connsiteX3" fmla="*/ 151803 w 283229"/>
              <a:gd name="connsiteY3" fmla="*/ 136772 h 277419"/>
              <a:gd name="connsiteX4" fmla="*/ 232648 w 283229"/>
              <a:gd name="connsiteY4" fmla="*/ 166021 h 277419"/>
              <a:gd name="connsiteX5" fmla="*/ 280716 w 283229"/>
              <a:gd name="connsiteY5" fmla="*/ 76455 h 277419"/>
              <a:gd name="connsiteX6" fmla="*/ 155644 w 283229"/>
              <a:gd name="connsiteY6" fmla="*/ 81265 h 277419"/>
              <a:gd name="connsiteX7" fmla="*/ 125383 w 283229"/>
              <a:gd name="connsiteY7" fmla="*/ 2632 h 277419"/>
              <a:gd name="connsiteX8" fmla="*/ 9525 w 283229"/>
              <a:gd name="connsiteY8" fmla="*/ 76649 h 277419"/>
              <a:gd name="connsiteX9" fmla="*/ 0 w 283229"/>
              <a:gd name="connsiteY9" fmla="*/ 226192 h 277419"/>
              <a:gd name="connsiteX0" fmla="*/ 0 w 283439"/>
              <a:gd name="connsiteY0" fmla="*/ 226192 h 277419"/>
              <a:gd name="connsiteX1" fmla="*/ 185737 w 283439"/>
              <a:gd name="connsiteY1" fmla="*/ 246495 h 277419"/>
              <a:gd name="connsiteX2" fmla="*/ 145730 w 283439"/>
              <a:gd name="connsiteY2" fmla="*/ 147053 h 277419"/>
              <a:gd name="connsiteX3" fmla="*/ 151803 w 283439"/>
              <a:gd name="connsiteY3" fmla="*/ 136772 h 277419"/>
              <a:gd name="connsiteX4" fmla="*/ 232648 w 283439"/>
              <a:gd name="connsiteY4" fmla="*/ 166021 h 277419"/>
              <a:gd name="connsiteX5" fmla="*/ 280716 w 283439"/>
              <a:gd name="connsiteY5" fmla="*/ 76455 h 277419"/>
              <a:gd name="connsiteX6" fmla="*/ 155644 w 283439"/>
              <a:gd name="connsiteY6" fmla="*/ 81265 h 277419"/>
              <a:gd name="connsiteX7" fmla="*/ 125383 w 283439"/>
              <a:gd name="connsiteY7" fmla="*/ 2632 h 277419"/>
              <a:gd name="connsiteX8" fmla="*/ 9525 w 283439"/>
              <a:gd name="connsiteY8" fmla="*/ 76649 h 277419"/>
              <a:gd name="connsiteX9" fmla="*/ 0 w 283439"/>
              <a:gd name="connsiteY9" fmla="*/ 226192 h 277419"/>
              <a:gd name="connsiteX0" fmla="*/ 0 w 284512"/>
              <a:gd name="connsiteY0" fmla="*/ 226192 h 277419"/>
              <a:gd name="connsiteX1" fmla="*/ 185737 w 284512"/>
              <a:gd name="connsiteY1" fmla="*/ 246495 h 277419"/>
              <a:gd name="connsiteX2" fmla="*/ 145730 w 284512"/>
              <a:gd name="connsiteY2" fmla="*/ 147053 h 277419"/>
              <a:gd name="connsiteX3" fmla="*/ 151803 w 284512"/>
              <a:gd name="connsiteY3" fmla="*/ 136772 h 277419"/>
              <a:gd name="connsiteX4" fmla="*/ 240893 w 284512"/>
              <a:gd name="connsiteY4" fmla="*/ 162627 h 277419"/>
              <a:gd name="connsiteX5" fmla="*/ 280716 w 284512"/>
              <a:gd name="connsiteY5" fmla="*/ 76455 h 277419"/>
              <a:gd name="connsiteX6" fmla="*/ 155644 w 284512"/>
              <a:gd name="connsiteY6" fmla="*/ 81265 h 277419"/>
              <a:gd name="connsiteX7" fmla="*/ 125383 w 284512"/>
              <a:gd name="connsiteY7" fmla="*/ 2632 h 277419"/>
              <a:gd name="connsiteX8" fmla="*/ 9525 w 284512"/>
              <a:gd name="connsiteY8" fmla="*/ 76649 h 277419"/>
              <a:gd name="connsiteX9" fmla="*/ 0 w 284512"/>
              <a:gd name="connsiteY9" fmla="*/ 226192 h 277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4512" h="277419">
                <a:moveTo>
                  <a:pt x="0" y="226192"/>
                </a:moveTo>
                <a:cubicBezTo>
                  <a:pt x="148907" y="200792"/>
                  <a:pt x="128111" y="335764"/>
                  <a:pt x="185737" y="246495"/>
                </a:cubicBezTo>
                <a:cubicBezTo>
                  <a:pt x="243363" y="157226"/>
                  <a:pt x="151386" y="165340"/>
                  <a:pt x="145730" y="147053"/>
                </a:cubicBezTo>
                <a:cubicBezTo>
                  <a:pt x="140074" y="128766"/>
                  <a:pt x="135943" y="134176"/>
                  <a:pt x="151803" y="136772"/>
                </a:cubicBezTo>
                <a:cubicBezTo>
                  <a:pt x="167663" y="139368"/>
                  <a:pt x="215285" y="168437"/>
                  <a:pt x="240893" y="162627"/>
                </a:cubicBezTo>
                <a:cubicBezTo>
                  <a:pt x="266501" y="156817"/>
                  <a:pt x="294924" y="90015"/>
                  <a:pt x="280716" y="76455"/>
                </a:cubicBezTo>
                <a:cubicBezTo>
                  <a:pt x="266508" y="62895"/>
                  <a:pt x="212477" y="76820"/>
                  <a:pt x="155644" y="81265"/>
                </a:cubicBezTo>
                <a:cubicBezTo>
                  <a:pt x="171836" y="18718"/>
                  <a:pt x="155863" y="-9116"/>
                  <a:pt x="125383" y="2632"/>
                </a:cubicBezTo>
                <a:cubicBezTo>
                  <a:pt x="43151" y="111534"/>
                  <a:pt x="85090" y="63949"/>
                  <a:pt x="9525" y="76649"/>
                </a:cubicBezTo>
                <a:cubicBezTo>
                  <a:pt x="8572" y="121099"/>
                  <a:pt x="5715" y="172217"/>
                  <a:pt x="0" y="226192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Freeform: Shape 209">
            <a:extLst>
              <a:ext uri="{FF2B5EF4-FFF2-40B4-BE49-F238E27FC236}">
                <a16:creationId xmlns:a16="http://schemas.microsoft.com/office/drawing/2014/main" id="{6C070FA1-7ABA-4B06-A947-EDB78835476D}"/>
              </a:ext>
            </a:extLst>
          </p:cNvPr>
          <p:cNvSpPr/>
          <p:nvPr/>
        </p:nvSpPr>
        <p:spPr>
          <a:xfrm>
            <a:off x="10788690" y="5235916"/>
            <a:ext cx="401985" cy="377673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1985" h="305871">
                <a:moveTo>
                  <a:pt x="0" y="254644"/>
                </a:moveTo>
                <a:cubicBezTo>
                  <a:pt x="148907" y="229244"/>
                  <a:pt x="128111" y="364216"/>
                  <a:pt x="185737" y="274947"/>
                </a:cubicBezTo>
                <a:cubicBezTo>
                  <a:pt x="243363" y="185678"/>
                  <a:pt x="145889" y="197611"/>
                  <a:pt x="145730" y="175505"/>
                </a:cubicBezTo>
                <a:cubicBezTo>
                  <a:pt x="145571" y="153399"/>
                  <a:pt x="144302" y="149193"/>
                  <a:pt x="184783" y="142313"/>
                </a:cubicBezTo>
                <a:cubicBezTo>
                  <a:pt x="225264" y="135433"/>
                  <a:pt x="358774" y="144134"/>
                  <a:pt x="388619" y="134222"/>
                </a:cubicBezTo>
                <a:cubicBezTo>
                  <a:pt x="418464" y="124311"/>
                  <a:pt x="393065" y="90464"/>
                  <a:pt x="363855" y="82844"/>
                </a:cubicBezTo>
                <a:cubicBezTo>
                  <a:pt x="334645" y="75224"/>
                  <a:pt x="270193" y="84057"/>
                  <a:pt x="213360" y="88502"/>
                </a:cubicBezTo>
                <a:cubicBezTo>
                  <a:pt x="229552" y="25955"/>
                  <a:pt x="219075" y="-9516"/>
                  <a:pt x="188595" y="2232"/>
                </a:cubicBezTo>
                <a:cubicBezTo>
                  <a:pt x="106363" y="111134"/>
                  <a:pt x="85090" y="92401"/>
                  <a:pt x="9525" y="105101"/>
                </a:cubicBezTo>
                <a:cubicBezTo>
                  <a:pt x="8572" y="149551"/>
                  <a:pt x="5715" y="200669"/>
                  <a:pt x="0" y="254644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DF83EC94-BE37-4886-911B-354C08D558AC}"/>
              </a:ext>
            </a:extLst>
          </p:cNvPr>
          <p:cNvSpPr/>
          <p:nvPr/>
        </p:nvSpPr>
        <p:spPr>
          <a:xfrm>
            <a:off x="10788690" y="4995945"/>
            <a:ext cx="401985" cy="377673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1985" h="305871">
                <a:moveTo>
                  <a:pt x="0" y="254644"/>
                </a:moveTo>
                <a:cubicBezTo>
                  <a:pt x="148907" y="229244"/>
                  <a:pt x="128111" y="364216"/>
                  <a:pt x="185737" y="274947"/>
                </a:cubicBezTo>
                <a:cubicBezTo>
                  <a:pt x="243363" y="185678"/>
                  <a:pt x="145889" y="197611"/>
                  <a:pt x="145730" y="175505"/>
                </a:cubicBezTo>
                <a:cubicBezTo>
                  <a:pt x="145571" y="153399"/>
                  <a:pt x="144302" y="149193"/>
                  <a:pt x="184783" y="142313"/>
                </a:cubicBezTo>
                <a:cubicBezTo>
                  <a:pt x="225264" y="135433"/>
                  <a:pt x="358774" y="144134"/>
                  <a:pt x="388619" y="134222"/>
                </a:cubicBezTo>
                <a:cubicBezTo>
                  <a:pt x="418464" y="124311"/>
                  <a:pt x="393065" y="90464"/>
                  <a:pt x="363855" y="82844"/>
                </a:cubicBezTo>
                <a:cubicBezTo>
                  <a:pt x="334645" y="75224"/>
                  <a:pt x="270193" y="84057"/>
                  <a:pt x="213360" y="88502"/>
                </a:cubicBezTo>
                <a:cubicBezTo>
                  <a:pt x="229552" y="25955"/>
                  <a:pt x="219075" y="-9516"/>
                  <a:pt x="188595" y="2232"/>
                </a:cubicBezTo>
                <a:cubicBezTo>
                  <a:pt x="106363" y="111134"/>
                  <a:pt x="85090" y="92401"/>
                  <a:pt x="9525" y="105101"/>
                </a:cubicBezTo>
                <a:cubicBezTo>
                  <a:pt x="8572" y="149551"/>
                  <a:pt x="5715" y="200669"/>
                  <a:pt x="0" y="254644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82463776-9D83-4687-8CB1-7410F400FCAB}"/>
              </a:ext>
            </a:extLst>
          </p:cNvPr>
          <p:cNvSpPr/>
          <p:nvPr/>
        </p:nvSpPr>
        <p:spPr>
          <a:xfrm>
            <a:off x="10820433" y="4755974"/>
            <a:ext cx="315808" cy="361937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2410" h="277416">
                <a:moveTo>
                  <a:pt x="0" y="226189"/>
                </a:moveTo>
                <a:cubicBezTo>
                  <a:pt x="148907" y="200789"/>
                  <a:pt x="128111" y="335761"/>
                  <a:pt x="185737" y="246492"/>
                </a:cubicBezTo>
                <a:cubicBezTo>
                  <a:pt x="243363" y="157223"/>
                  <a:pt x="145889" y="169156"/>
                  <a:pt x="145730" y="147050"/>
                </a:cubicBezTo>
                <a:cubicBezTo>
                  <a:pt x="145571" y="124944"/>
                  <a:pt x="144302" y="120738"/>
                  <a:pt x="184783" y="113858"/>
                </a:cubicBezTo>
                <a:cubicBezTo>
                  <a:pt x="225264" y="106978"/>
                  <a:pt x="358774" y="115679"/>
                  <a:pt x="388619" y="105767"/>
                </a:cubicBezTo>
                <a:cubicBezTo>
                  <a:pt x="418464" y="95856"/>
                  <a:pt x="395088" y="61279"/>
                  <a:pt x="363855" y="54389"/>
                </a:cubicBezTo>
                <a:cubicBezTo>
                  <a:pt x="332622" y="47499"/>
                  <a:pt x="237212" y="72210"/>
                  <a:pt x="201223" y="64427"/>
                </a:cubicBezTo>
                <a:cubicBezTo>
                  <a:pt x="165234" y="56644"/>
                  <a:pt x="219922" y="-25006"/>
                  <a:pt x="147920" y="7693"/>
                </a:cubicBezTo>
                <a:cubicBezTo>
                  <a:pt x="75918" y="40392"/>
                  <a:pt x="85090" y="63946"/>
                  <a:pt x="9525" y="76646"/>
                </a:cubicBezTo>
                <a:cubicBezTo>
                  <a:pt x="8572" y="121096"/>
                  <a:pt x="5715" y="172214"/>
                  <a:pt x="0" y="226189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21599992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81BD5630-80F9-4448-B646-B112081E9C7D}"/>
              </a:ext>
            </a:extLst>
          </p:cNvPr>
          <p:cNvSpPr/>
          <p:nvPr/>
        </p:nvSpPr>
        <p:spPr>
          <a:xfrm>
            <a:off x="10820432" y="4549140"/>
            <a:ext cx="282781" cy="291517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66199 h 266199"/>
              <a:gd name="connsiteX1" fmla="*/ 185737 w 402410"/>
              <a:gd name="connsiteY1" fmla="*/ 246492 h 266199"/>
              <a:gd name="connsiteX2" fmla="*/ 145730 w 402410"/>
              <a:gd name="connsiteY2" fmla="*/ 147050 h 266199"/>
              <a:gd name="connsiteX3" fmla="*/ 184783 w 402410"/>
              <a:gd name="connsiteY3" fmla="*/ 113858 h 266199"/>
              <a:gd name="connsiteX4" fmla="*/ 388619 w 402410"/>
              <a:gd name="connsiteY4" fmla="*/ 105767 h 266199"/>
              <a:gd name="connsiteX5" fmla="*/ 363855 w 402410"/>
              <a:gd name="connsiteY5" fmla="*/ 54389 h 266199"/>
              <a:gd name="connsiteX6" fmla="*/ 201223 w 402410"/>
              <a:gd name="connsiteY6" fmla="*/ 64427 h 266199"/>
              <a:gd name="connsiteX7" fmla="*/ 147920 w 402410"/>
              <a:gd name="connsiteY7" fmla="*/ 7693 h 266199"/>
              <a:gd name="connsiteX8" fmla="*/ 9525 w 402410"/>
              <a:gd name="connsiteY8" fmla="*/ 76646 h 266199"/>
              <a:gd name="connsiteX9" fmla="*/ 0 w 402410"/>
              <a:gd name="connsiteY9" fmla="*/ 266199 h 266199"/>
              <a:gd name="connsiteX0" fmla="*/ 0 w 402410"/>
              <a:gd name="connsiteY0" fmla="*/ 266199 h 266199"/>
              <a:gd name="connsiteX1" fmla="*/ 185736 w 402410"/>
              <a:gd name="connsiteY1" fmla="*/ 256930 h 266199"/>
              <a:gd name="connsiteX2" fmla="*/ 145730 w 402410"/>
              <a:gd name="connsiteY2" fmla="*/ 147050 h 266199"/>
              <a:gd name="connsiteX3" fmla="*/ 184783 w 402410"/>
              <a:gd name="connsiteY3" fmla="*/ 113858 h 266199"/>
              <a:gd name="connsiteX4" fmla="*/ 388619 w 402410"/>
              <a:gd name="connsiteY4" fmla="*/ 105767 h 266199"/>
              <a:gd name="connsiteX5" fmla="*/ 363855 w 402410"/>
              <a:gd name="connsiteY5" fmla="*/ 54389 h 266199"/>
              <a:gd name="connsiteX6" fmla="*/ 201223 w 402410"/>
              <a:gd name="connsiteY6" fmla="*/ 64427 h 266199"/>
              <a:gd name="connsiteX7" fmla="*/ 147920 w 402410"/>
              <a:gd name="connsiteY7" fmla="*/ 7693 h 266199"/>
              <a:gd name="connsiteX8" fmla="*/ 9525 w 402410"/>
              <a:gd name="connsiteY8" fmla="*/ 76646 h 266199"/>
              <a:gd name="connsiteX9" fmla="*/ 0 w 402410"/>
              <a:gd name="connsiteY9" fmla="*/ 266199 h 266199"/>
              <a:gd name="connsiteX0" fmla="*/ 0 w 402410"/>
              <a:gd name="connsiteY0" fmla="*/ 266199 h 272519"/>
              <a:gd name="connsiteX1" fmla="*/ 185736 w 402410"/>
              <a:gd name="connsiteY1" fmla="*/ 256930 h 272519"/>
              <a:gd name="connsiteX2" fmla="*/ 145730 w 402410"/>
              <a:gd name="connsiteY2" fmla="*/ 147050 h 272519"/>
              <a:gd name="connsiteX3" fmla="*/ 184783 w 402410"/>
              <a:gd name="connsiteY3" fmla="*/ 113858 h 272519"/>
              <a:gd name="connsiteX4" fmla="*/ 388619 w 402410"/>
              <a:gd name="connsiteY4" fmla="*/ 105767 h 272519"/>
              <a:gd name="connsiteX5" fmla="*/ 363855 w 402410"/>
              <a:gd name="connsiteY5" fmla="*/ 54389 h 272519"/>
              <a:gd name="connsiteX6" fmla="*/ 201223 w 402410"/>
              <a:gd name="connsiteY6" fmla="*/ 64427 h 272519"/>
              <a:gd name="connsiteX7" fmla="*/ 147920 w 402410"/>
              <a:gd name="connsiteY7" fmla="*/ 7693 h 272519"/>
              <a:gd name="connsiteX8" fmla="*/ 9525 w 402410"/>
              <a:gd name="connsiteY8" fmla="*/ 76646 h 272519"/>
              <a:gd name="connsiteX9" fmla="*/ 0 w 402410"/>
              <a:gd name="connsiteY9" fmla="*/ 266199 h 272519"/>
              <a:gd name="connsiteX0" fmla="*/ 0 w 402410"/>
              <a:gd name="connsiteY0" fmla="*/ 266199 h 266199"/>
              <a:gd name="connsiteX1" fmla="*/ 192496 w 402410"/>
              <a:gd name="connsiteY1" fmla="*/ 239534 h 266199"/>
              <a:gd name="connsiteX2" fmla="*/ 145730 w 402410"/>
              <a:gd name="connsiteY2" fmla="*/ 147050 h 266199"/>
              <a:gd name="connsiteX3" fmla="*/ 184783 w 402410"/>
              <a:gd name="connsiteY3" fmla="*/ 113858 h 266199"/>
              <a:gd name="connsiteX4" fmla="*/ 388619 w 402410"/>
              <a:gd name="connsiteY4" fmla="*/ 105767 h 266199"/>
              <a:gd name="connsiteX5" fmla="*/ 363855 w 402410"/>
              <a:gd name="connsiteY5" fmla="*/ 54389 h 266199"/>
              <a:gd name="connsiteX6" fmla="*/ 201223 w 402410"/>
              <a:gd name="connsiteY6" fmla="*/ 64427 h 266199"/>
              <a:gd name="connsiteX7" fmla="*/ 147920 w 402410"/>
              <a:gd name="connsiteY7" fmla="*/ 7693 h 266199"/>
              <a:gd name="connsiteX8" fmla="*/ 9525 w 402410"/>
              <a:gd name="connsiteY8" fmla="*/ 76646 h 266199"/>
              <a:gd name="connsiteX9" fmla="*/ 0 w 402410"/>
              <a:gd name="connsiteY9" fmla="*/ 266199 h 266199"/>
              <a:gd name="connsiteX0" fmla="*/ 0 w 402410"/>
              <a:gd name="connsiteY0" fmla="*/ 266199 h 266199"/>
              <a:gd name="connsiteX1" fmla="*/ 174922 w 402410"/>
              <a:gd name="connsiteY1" fmla="*/ 239534 h 266199"/>
              <a:gd name="connsiteX2" fmla="*/ 145730 w 402410"/>
              <a:gd name="connsiteY2" fmla="*/ 147050 h 266199"/>
              <a:gd name="connsiteX3" fmla="*/ 184783 w 402410"/>
              <a:gd name="connsiteY3" fmla="*/ 113858 h 266199"/>
              <a:gd name="connsiteX4" fmla="*/ 388619 w 402410"/>
              <a:gd name="connsiteY4" fmla="*/ 105767 h 266199"/>
              <a:gd name="connsiteX5" fmla="*/ 363855 w 402410"/>
              <a:gd name="connsiteY5" fmla="*/ 54389 h 266199"/>
              <a:gd name="connsiteX6" fmla="*/ 201223 w 402410"/>
              <a:gd name="connsiteY6" fmla="*/ 64427 h 266199"/>
              <a:gd name="connsiteX7" fmla="*/ 147920 w 402410"/>
              <a:gd name="connsiteY7" fmla="*/ 7693 h 266199"/>
              <a:gd name="connsiteX8" fmla="*/ 9525 w 402410"/>
              <a:gd name="connsiteY8" fmla="*/ 76646 h 266199"/>
              <a:gd name="connsiteX9" fmla="*/ 0 w 402410"/>
              <a:gd name="connsiteY9" fmla="*/ 266199 h 266199"/>
              <a:gd name="connsiteX0" fmla="*/ 0 w 402410"/>
              <a:gd name="connsiteY0" fmla="*/ 266199 h 266199"/>
              <a:gd name="connsiteX1" fmla="*/ 174922 w 402410"/>
              <a:gd name="connsiteY1" fmla="*/ 239534 h 266199"/>
              <a:gd name="connsiteX2" fmla="*/ 145730 w 402410"/>
              <a:gd name="connsiteY2" fmla="*/ 147050 h 266199"/>
              <a:gd name="connsiteX3" fmla="*/ 184783 w 402410"/>
              <a:gd name="connsiteY3" fmla="*/ 113858 h 266199"/>
              <a:gd name="connsiteX4" fmla="*/ 388619 w 402410"/>
              <a:gd name="connsiteY4" fmla="*/ 105767 h 266199"/>
              <a:gd name="connsiteX5" fmla="*/ 363855 w 402410"/>
              <a:gd name="connsiteY5" fmla="*/ 54389 h 266199"/>
              <a:gd name="connsiteX6" fmla="*/ 201223 w 402410"/>
              <a:gd name="connsiteY6" fmla="*/ 64427 h 266199"/>
              <a:gd name="connsiteX7" fmla="*/ 147920 w 402410"/>
              <a:gd name="connsiteY7" fmla="*/ 7693 h 266199"/>
              <a:gd name="connsiteX8" fmla="*/ 9525 w 402410"/>
              <a:gd name="connsiteY8" fmla="*/ 76646 h 266199"/>
              <a:gd name="connsiteX9" fmla="*/ 0 w 402410"/>
              <a:gd name="connsiteY9" fmla="*/ 266199 h 266199"/>
              <a:gd name="connsiteX0" fmla="*/ 0 w 399408"/>
              <a:gd name="connsiteY0" fmla="*/ 266199 h 266199"/>
              <a:gd name="connsiteX1" fmla="*/ 174922 w 399408"/>
              <a:gd name="connsiteY1" fmla="*/ 239534 h 266199"/>
              <a:gd name="connsiteX2" fmla="*/ 145730 w 399408"/>
              <a:gd name="connsiteY2" fmla="*/ 147050 h 266199"/>
              <a:gd name="connsiteX3" fmla="*/ 225338 w 399408"/>
              <a:gd name="connsiteY3" fmla="*/ 144301 h 266199"/>
              <a:gd name="connsiteX4" fmla="*/ 388619 w 399408"/>
              <a:gd name="connsiteY4" fmla="*/ 105767 h 266199"/>
              <a:gd name="connsiteX5" fmla="*/ 363855 w 399408"/>
              <a:gd name="connsiteY5" fmla="*/ 54389 h 266199"/>
              <a:gd name="connsiteX6" fmla="*/ 201223 w 399408"/>
              <a:gd name="connsiteY6" fmla="*/ 64427 h 266199"/>
              <a:gd name="connsiteX7" fmla="*/ 147920 w 399408"/>
              <a:gd name="connsiteY7" fmla="*/ 7693 h 266199"/>
              <a:gd name="connsiteX8" fmla="*/ 9525 w 399408"/>
              <a:gd name="connsiteY8" fmla="*/ 76646 h 266199"/>
              <a:gd name="connsiteX9" fmla="*/ 0 w 399408"/>
              <a:gd name="connsiteY9" fmla="*/ 266199 h 266199"/>
              <a:gd name="connsiteX0" fmla="*/ 0 w 401341"/>
              <a:gd name="connsiteY0" fmla="*/ 266199 h 266199"/>
              <a:gd name="connsiteX1" fmla="*/ 174922 w 401341"/>
              <a:gd name="connsiteY1" fmla="*/ 239534 h 266199"/>
              <a:gd name="connsiteX2" fmla="*/ 145730 w 401341"/>
              <a:gd name="connsiteY2" fmla="*/ 147050 h 266199"/>
              <a:gd name="connsiteX3" fmla="*/ 225338 w 401341"/>
              <a:gd name="connsiteY3" fmla="*/ 144301 h 266199"/>
              <a:gd name="connsiteX4" fmla="*/ 388619 w 401341"/>
              <a:gd name="connsiteY4" fmla="*/ 105767 h 266199"/>
              <a:gd name="connsiteX5" fmla="*/ 363855 w 401341"/>
              <a:gd name="connsiteY5" fmla="*/ 54389 h 266199"/>
              <a:gd name="connsiteX6" fmla="*/ 201223 w 401341"/>
              <a:gd name="connsiteY6" fmla="*/ 64427 h 266199"/>
              <a:gd name="connsiteX7" fmla="*/ 147920 w 401341"/>
              <a:gd name="connsiteY7" fmla="*/ 7693 h 266199"/>
              <a:gd name="connsiteX8" fmla="*/ 9525 w 401341"/>
              <a:gd name="connsiteY8" fmla="*/ 76646 h 266199"/>
              <a:gd name="connsiteX9" fmla="*/ 0 w 401341"/>
              <a:gd name="connsiteY9" fmla="*/ 266199 h 266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1341" h="266199">
                <a:moveTo>
                  <a:pt x="0" y="266199"/>
                </a:moveTo>
                <a:cubicBezTo>
                  <a:pt x="148907" y="240799"/>
                  <a:pt x="139818" y="285485"/>
                  <a:pt x="174922" y="239534"/>
                </a:cubicBezTo>
                <a:cubicBezTo>
                  <a:pt x="210026" y="193583"/>
                  <a:pt x="137327" y="162922"/>
                  <a:pt x="145730" y="147050"/>
                </a:cubicBezTo>
                <a:cubicBezTo>
                  <a:pt x="154133" y="131178"/>
                  <a:pt x="184857" y="151181"/>
                  <a:pt x="225338" y="144301"/>
                </a:cubicBezTo>
                <a:cubicBezTo>
                  <a:pt x="265819" y="137421"/>
                  <a:pt x="254681" y="116403"/>
                  <a:pt x="388619" y="105767"/>
                </a:cubicBezTo>
                <a:cubicBezTo>
                  <a:pt x="416056" y="103588"/>
                  <a:pt x="395088" y="61279"/>
                  <a:pt x="363855" y="54389"/>
                </a:cubicBezTo>
                <a:cubicBezTo>
                  <a:pt x="332622" y="47499"/>
                  <a:pt x="237212" y="72210"/>
                  <a:pt x="201223" y="64427"/>
                </a:cubicBezTo>
                <a:cubicBezTo>
                  <a:pt x="165234" y="56644"/>
                  <a:pt x="219922" y="-25006"/>
                  <a:pt x="147920" y="7693"/>
                </a:cubicBezTo>
                <a:cubicBezTo>
                  <a:pt x="75918" y="40392"/>
                  <a:pt x="85090" y="63946"/>
                  <a:pt x="9525" y="76646"/>
                </a:cubicBezTo>
                <a:cubicBezTo>
                  <a:pt x="8572" y="121096"/>
                  <a:pt x="5715" y="212224"/>
                  <a:pt x="0" y="266199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21599992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222A9554-CCE0-4090-8AB5-2F027C246E72}"/>
              </a:ext>
            </a:extLst>
          </p:cNvPr>
          <p:cNvSpPr/>
          <p:nvPr/>
        </p:nvSpPr>
        <p:spPr>
          <a:xfrm>
            <a:off x="10820431" y="4296530"/>
            <a:ext cx="208846" cy="358104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66199 h 266199"/>
              <a:gd name="connsiteX1" fmla="*/ 185737 w 402410"/>
              <a:gd name="connsiteY1" fmla="*/ 246492 h 266199"/>
              <a:gd name="connsiteX2" fmla="*/ 145730 w 402410"/>
              <a:gd name="connsiteY2" fmla="*/ 147050 h 266199"/>
              <a:gd name="connsiteX3" fmla="*/ 184783 w 402410"/>
              <a:gd name="connsiteY3" fmla="*/ 113858 h 266199"/>
              <a:gd name="connsiteX4" fmla="*/ 388619 w 402410"/>
              <a:gd name="connsiteY4" fmla="*/ 105767 h 266199"/>
              <a:gd name="connsiteX5" fmla="*/ 363855 w 402410"/>
              <a:gd name="connsiteY5" fmla="*/ 54389 h 266199"/>
              <a:gd name="connsiteX6" fmla="*/ 201223 w 402410"/>
              <a:gd name="connsiteY6" fmla="*/ 64427 h 266199"/>
              <a:gd name="connsiteX7" fmla="*/ 147920 w 402410"/>
              <a:gd name="connsiteY7" fmla="*/ 7693 h 266199"/>
              <a:gd name="connsiteX8" fmla="*/ 9525 w 402410"/>
              <a:gd name="connsiteY8" fmla="*/ 76646 h 266199"/>
              <a:gd name="connsiteX9" fmla="*/ 0 w 402410"/>
              <a:gd name="connsiteY9" fmla="*/ 266199 h 266199"/>
              <a:gd name="connsiteX0" fmla="*/ 0 w 402410"/>
              <a:gd name="connsiteY0" fmla="*/ 266199 h 266199"/>
              <a:gd name="connsiteX1" fmla="*/ 185736 w 402410"/>
              <a:gd name="connsiteY1" fmla="*/ 256930 h 266199"/>
              <a:gd name="connsiteX2" fmla="*/ 145730 w 402410"/>
              <a:gd name="connsiteY2" fmla="*/ 147050 h 266199"/>
              <a:gd name="connsiteX3" fmla="*/ 184783 w 402410"/>
              <a:gd name="connsiteY3" fmla="*/ 113858 h 266199"/>
              <a:gd name="connsiteX4" fmla="*/ 388619 w 402410"/>
              <a:gd name="connsiteY4" fmla="*/ 105767 h 266199"/>
              <a:gd name="connsiteX5" fmla="*/ 363855 w 402410"/>
              <a:gd name="connsiteY5" fmla="*/ 54389 h 266199"/>
              <a:gd name="connsiteX6" fmla="*/ 201223 w 402410"/>
              <a:gd name="connsiteY6" fmla="*/ 64427 h 266199"/>
              <a:gd name="connsiteX7" fmla="*/ 147920 w 402410"/>
              <a:gd name="connsiteY7" fmla="*/ 7693 h 266199"/>
              <a:gd name="connsiteX8" fmla="*/ 9525 w 402410"/>
              <a:gd name="connsiteY8" fmla="*/ 76646 h 266199"/>
              <a:gd name="connsiteX9" fmla="*/ 0 w 402410"/>
              <a:gd name="connsiteY9" fmla="*/ 266199 h 266199"/>
              <a:gd name="connsiteX0" fmla="*/ 0 w 402410"/>
              <a:gd name="connsiteY0" fmla="*/ 266199 h 272519"/>
              <a:gd name="connsiteX1" fmla="*/ 185736 w 402410"/>
              <a:gd name="connsiteY1" fmla="*/ 256930 h 272519"/>
              <a:gd name="connsiteX2" fmla="*/ 145730 w 402410"/>
              <a:gd name="connsiteY2" fmla="*/ 147050 h 272519"/>
              <a:gd name="connsiteX3" fmla="*/ 184783 w 402410"/>
              <a:gd name="connsiteY3" fmla="*/ 113858 h 272519"/>
              <a:gd name="connsiteX4" fmla="*/ 388619 w 402410"/>
              <a:gd name="connsiteY4" fmla="*/ 105767 h 272519"/>
              <a:gd name="connsiteX5" fmla="*/ 363855 w 402410"/>
              <a:gd name="connsiteY5" fmla="*/ 54389 h 272519"/>
              <a:gd name="connsiteX6" fmla="*/ 201223 w 402410"/>
              <a:gd name="connsiteY6" fmla="*/ 64427 h 272519"/>
              <a:gd name="connsiteX7" fmla="*/ 147920 w 402410"/>
              <a:gd name="connsiteY7" fmla="*/ 7693 h 272519"/>
              <a:gd name="connsiteX8" fmla="*/ 9525 w 402410"/>
              <a:gd name="connsiteY8" fmla="*/ 76646 h 272519"/>
              <a:gd name="connsiteX9" fmla="*/ 0 w 402410"/>
              <a:gd name="connsiteY9" fmla="*/ 266199 h 272519"/>
              <a:gd name="connsiteX0" fmla="*/ 0 w 402410"/>
              <a:gd name="connsiteY0" fmla="*/ 266199 h 266199"/>
              <a:gd name="connsiteX1" fmla="*/ 192496 w 402410"/>
              <a:gd name="connsiteY1" fmla="*/ 239534 h 266199"/>
              <a:gd name="connsiteX2" fmla="*/ 145730 w 402410"/>
              <a:gd name="connsiteY2" fmla="*/ 147050 h 266199"/>
              <a:gd name="connsiteX3" fmla="*/ 184783 w 402410"/>
              <a:gd name="connsiteY3" fmla="*/ 113858 h 266199"/>
              <a:gd name="connsiteX4" fmla="*/ 388619 w 402410"/>
              <a:gd name="connsiteY4" fmla="*/ 105767 h 266199"/>
              <a:gd name="connsiteX5" fmla="*/ 363855 w 402410"/>
              <a:gd name="connsiteY5" fmla="*/ 54389 h 266199"/>
              <a:gd name="connsiteX6" fmla="*/ 201223 w 402410"/>
              <a:gd name="connsiteY6" fmla="*/ 64427 h 266199"/>
              <a:gd name="connsiteX7" fmla="*/ 147920 w 402410"/>
              <a:gd name="connsiteY7" fmla="*/ 7693 h 266199"/>
              <a:gd name="connsiteX8" fmla="*/ 9525 w 402410"/>
              <a:gd name="connsiteY8" fmla="*/ 76646 h 266199"/>
              <a:gd name="connsiteX9" fmla="*/ 0 w 402410"/>
              <a:gd name="connsiteY9" fmla="*/ 266199 h 266199"/>
              <a:gd name="connsiteX0" fmla="*/ 0 w 402410"/>
              <a:gd name="connsiteY0" fmla="*/ 266199 h 266199"/>
              <a:gd name="connsiteX1" fmla="*/ 174922 w 402410"/>
              <a:gd name="connsiteY1" fmla="*/ 239534 h 266199"/>
              <a:gd name="connsiteX2" fmla="*/ 145730 w 402410"/>
              <a:gd name="connsiteY2" fmla="*/ 147050 h 266199"/>
              <a:gd name="connsiteX3" fmla="*/ 184783 w 402410"/>
              <a:gd name="connsiteY3" fmla="*/ 113858 h 266199"/>
              <a:gd name="connsiteX4" fmla="*/ 388619 w 402410"/>
              <a:gd name="connsiteY4" fmla="*/ 105767 h 266199"/>
              <a:gd name="connsiteX5" fmla="*/ 363855 w 402410"/>
              <a:gd name="connsiteY5" fmla="*/ 54389 h 266199"/>
              <a:gd name="connsiteX6" fmla="*/ 201223 w 402410"/>
              <a:gd name="connsiteY6" fmla="*/ 64427 h 266199"/>
              <a:gd name="connsiteX7" fmla="*/ 147920 w 402410"/>
              <a:gd name="connsiteY7" fmla="*/ 7693 h 266199"/>
              <a:gd name="connsiteX8" fmla="*/ 9525 w 402410"/>
              <a:gd name="connsiteY8" fmla="*/ 76646 h 266199"/>
              <a:gd name="connsiteX9" fmla="*/ 0 w 402410"/>
              <a:gd name="connsiteY9" fmla="*/ 266199 h 266199"/>
              <a:gd name="connsiteX0" fmla="*/ 0 w 402410"/>
              <a:gd name="connsiteY0" fmla="*/ 266199 h 266199"/>
              <a:gd name="connsiteX1" fmla="*/ 174922 w 402410"/>
              <a:gd name="connsiteY1" fmla="*/ 239534 h 266199"/>
              <a:gd name="connsiteX2" fmla="*/ 145730 w 402410"/>
              <a:gd name="connsiteY2" fmla="*/ 147050 h 266199"/>
              <a:gd name="connsiteX3" fmla="*/ 184783 w 402410"/>
              <a:gd name="connsiteY3" fmla="*/ 113858 h 266199"/>
              <a:gd name="connsiteX4" fmla="*/ 388619 w 402410"/>
              <a:gd name="connsiteY4" fmla="*/ 105767 h 266199"/>
              <a:gd name="connsiteX5" fmla="*/ 363855 w 402410"/>
              <a:gd name="connsiteY5" fmla="*/ 54389 h 266199"/>
              <a:gd name="connsiteX6" fmla="*/ 201223 w 402410"/>
              <a:gd name="connsiteY6" fmla="*/ 64427 h 266199"/>
              <a:gd name="connsiteX7" fmla="*/ 147920 w 402410"/>
              <a:gd name="connsiteY7" fmla="*/ 7693 h 266199"/>
              <a:gd name="connsiteX8" fmla="*/ 9525 w 402410"/>
              <a:gd name="connsiteY8" fmla="*/ 76646 h 266199"/>
              <a:gd name="connsiteX9" fmla="*/ 0 w 402410"/>
              <a:gd name="connsiteY9" fmla="*/ 266199 h 266199"/>
              <a:gd name="connsiteX0" fmla="*/ 0 w 399408"/>
              <a:gd name="connsiteY0" fmla="*/ 266199 h 266199"/>
              <a:gd name="connsiteX1" fmla="*/ 174922 w 399408"/>
              <a:gd name="connsiteY1" fmla="*/ 239534 h 266199"/>
              <a:gd name="connsiteX2" fmla="*/ 145730 w 399408"/>
              <a:gd name="connsiteY2" fmla="*/ 147050 h 266199"/>
              <a:gd name="connsiteX3" fmla="*/ 225338 w 399408"/>
              <a:gd name="connsiteY3" fmla="*/ 144301 h 266199"/>
              <a:gd name="connsiteX4" fmla="*/ 388619 w 399408"/>
              <a:gd name="connsiteY4" fmla="*/ 105767 h 266199"/>
              <a:gd name="connsiteX5" fmla="*/ 363855 w 399408"/>
              <a:gd name="connsiteY5" fmla="*/ 54389 h 266199"/>
              <a:gd name="connsiteX6" fmla="*/ 201223 w 399408"/>
              <a:gd name="connsiteY6" fmla="*/ 64427 h 266199"/>
              <a:gd name="connsiteX7" fmla="*/ 147920 w 399408"/>
              <a:gd name="connsiteY7" fmla="*/ 7693 h 266199"/>
              <a:gd name="connsiteX8" fmla="*/ 9525 w 399408"/>
              <a:gd name="connsiteY8" fmla="*/ 76646 h 266199"/>
              <a:gd name="connsiteX9" fmla="*/ 0 w 399408"/>
              <a:gd name="connsiteY9" fmla="*/ 266199 h 266199"/>
              <a:gd name="connsiteX0" fmla="*/ 0 w 401341"/>
              <a:gd name="connsiteY0" fmla="*/ 266199 h 266199"/>
              <a:gd name="connsiteX1" fmla="*/ 174922 w 401341"/>
              <a:gd name="connsiteY1" fmla="*/ 239534 h 266199"/>
              <a:gd name="connsiteX2" fmla="*/ 145730 w 401341"/>
              <a:gd name="connsiteY2" fmla="*/ 147050 h 266199"/>
              <a:gd name="connsiteX3" fmla="*/ 225338 w 401341"/>
              <a:gd name="connsiteY3" fmla="*/ 144301 h 266199"/>
              <a:gd name="connsiteX4" fmla="*/ 388619 w 401341"/>
              <a:gd name="connsiteY4" fmla="*/ 105767 h 266199"/>
              <a:gd name="connsiteX5" fmla="*/ 363855 w 401341"/>
              <a:gd name="connsiteY5" fmla="*/ 54389 h 266199"/>
              <a:gd name="connsiteX6" fmla="*/ 201223 w 401341"/>
              <a:gd name="connsiteY6" fmla="*/ 64427 h 266199"/>
              <a:gd name="connsiteX7" fmla="*/ 147920 w 401341"/>
              <a:gd name="connsiteY7" fmla="*/ 7693 h 266199"/>
              <a:gd name="connsiteX8" fmla="*/ 9525 w 401341"/>
              <a:gd name="connsiteY8" fmla="*/ 76646 h 266199"/>
              <a:gd name="connsiteX9" fmla="*/ 0 w 401341"/>
              <a:gd name="connsiteY9" fmla="*/ 266199 h 266199"/>
              <a:gd name="connsiteX0" fmla="*/ 0 w 363966"/>
              <a:gd name="connsiteY0" fmla="*/ 266199 h 266199"/>
              <a:gd name="connsiteX1" fmla="*/ 174922 w 363966"/>
              <a:gd name="connsiteY1" fmla="*/ 239534 h 266199"/>
              <a:gd name="connsiteX2" fmla="*/ 145730 w 363966"/>
              <a:gd name="connsiteY2" fmla="*/ 147050 h 266199"/>
              <a:gd name="connsiteX3" fmla="*/ 225338 w 363966"/>
              <a:gd name="connsiteY3" fmla="*/ 144301 h 266199"/>
              <a:gd name="connsiteX4" fmla="*/ 363855 w 363966"/>
              <a:gd name="connsiteY4" fmla="*/ 54389 h 266199"/>
              <a:gd name="connsiteX5" fmla="*/ 201223 w 363966"/>
              <a:gd name="connsiteY5" fmla="*/ 64427 h 266199"/>
              <a:gd name="connsiteX6" fmla="*/ 147920 w 363966"/>
              <a:gd name="connsiteY6" fmla="*/ 7693 h 266199"/>
              <a:gd name="connsiteX7" fmla="*/ 9525 w 363966"/>
              <a:gd name="connsiteY7" fmla="*/ 76646 h 266199"/>
              <a:gd name="connsiteX8" fmla="*/ 0 w 363966"/>
              <a:gd name="connsiteY8" fmla="*/ 266199 h 266199"/>
              <a:gd name="connsiteX0" fmla="*/ 0 w 227663"/>
              <a:gd name="connsiteY0" fmla="*/ 266199 h 266199"/>
              <a:gd name="connsiteX1" fmla="*/ 174922 w 227663"/>
              <a:gd name="connsiteY1" fmla="*/ 239534 h 266199"/>
              <a:gd name="connsiteX2" fmla="*/ 145730 w 227663"/>
              <a:gd name="connsiteY2" fmla="*/ 147050 h 266199"/>
              <a:gd name="connsiteX3" fmla="*/ 225338 w 227663"/>
              <a:gd name="connsiteY3" fmla="*/ 144301 h 266199"/>
              <a:gd name="connsiteX4" fmla="*/ 201223 w 227663"/>
              <a:gd name="connsiteY4" fmla="*/ 64427 h 266199"/>
              <a:gd name="connsiteX5" fmla="*/ 147920 w 227663"/>
              <a:gd name="connsiteY5" fmla="*/ 7693 h 266199"/>
              <a:gd name="connsiteX6" fmla="*/ 9525 w 227663"/>
              <a:gd name="connsiteY6" fmla="*/ 76646 h 266199"/>
              <a:gd name="connsiteX7" fmla="*/ 0 w 227663"/>
              <a:gd name="connsiteY7" fmla="*/ 266199 h 266199"/>
              <a:gd name="connsiteX0" fmla="*/ 0 w 227190"/>
              <a:gd name="connsiteY0" fmla="*/ 331816 h 331816"/>
              <a:gd name="connsiteX1" fmla="*/ 174922 w 227190"/>
              <a:gd name="connsiteY1" fmla="*/ 305151 h 331816"/>
              <a:gd name="connsiteX2" fmla="*/ 145730 w 227190"/>
              <a:gd name="connsiteY2" fmla="*/ 212667 h 331816"/>
              <a:gd name="connsiteX3" fmla="*/ 225338 w 227190"/>
              <a:gd name="connsiteY3" fmla="*/ 209918 h 331816"/>
              <a:gd name="connsiteX4" fmla="*/ 201223 w 227190"/>
              <a:gd name="connsiteY4" fmla="*/ 130044 h 331816"/>
              <a:gd name="connsiteX5" fmla="*/ 193883 w 227190"/>
              <a:gd name="connsiteY5" fmla="*/ 5468 h 331816"/>
              <a:gd name="connsiteX6" fmla="*/ 9525 w 227190"/>
              <a:gd name="connsiteY6" fmla="*/ 142263 h 331816"/>
              <a:gd name="connsiteX7" fmla="*/ 0 w 227190"/>
              <a:gd name="connsiteY7" fmla="*/ 331816 h 331816"/>
              <a:gd name="connsiteX0" fmla="*/ 0 w 227190"/>
              <a:gd name="connsiteY0" fmla="*/ 326388 h 326388"/>
              <a:gd name="connsiteX1" fmla="*/ 174922 w 227190"/>
              <a:gd name="connsiteY1" fmla="*/ 299723 h 326388"/>
              <a:gd name="connsiteX2" fmla="*/ 145730 w 227190"/>
              <a:gd name="connsiteY2" fmla="*/ 207239 h 326388"/>
              <a:gd name="connsiteX3" fmla="*/ 225338 w 227190"/>
              <a:gd name="connsiteY3" fmla="*/ 204490 h 326388"/>
              <a:gd name="connsiteX4" fmla="*/ 201223 w 227190"/>
              <a:gd name="connsiteY4" fmla="*/ 124616 h 326388"/>
              <a:gd name="connsiteX5" fmla="*/ 193883 w 227190"/>
              <a:gd name="connsiteY5" fmla="*/ 40 h 326388"/>
              <a:gd name="connsiteX6" fmla="*/ 18988 w 227190"/>
              <a:gd name="connsiteY6" fmla="*/ 110742 h 326388"/>
              <a:gd name="connsiteX7" fmla="*/ 0 w 227190"/>
              <a:gd name="connsiteY7" fmla="*/ 326388 h 326388"/>
              <a:gd name="connsiteX0" fmla="*/ 0 w 227190"/>
              <a:gd name="connsiteY0" fmla="*/ 326386 h 326386"/>
              <a:gd name="connsiteX1" fmla="*/ 174922 w 227190"/>
              <a:gd name="connsiteY1" fmla="*/ 299721 h 326386"/>
              <a:gd name="connsiteX2" fmla="*/ 145730 w 227190"/>
              <a:gd name="connsiteY2" fmla="*/ 207237 h 326386"/>
              <a:gd name="connsiteX3" fmla="*/ 225338 w 227190"/>
              <a:gd name="connsiteY3" fmla="*/ 204488 h 326386"/>
              <a:gd name="connsiteX4" fmla="*/ 201223 w 227190"/>
              <a:gd name="connsiteY4" fmla="*/ 124614 h 326386"/>
              <a:gd name="connsiteX5" fmla="*/ 193883 w 227190"/>
              <a:gd name="connsiteY5" fmla="*/ 38 h 326386"/>
              <a:gd name="connsiteX6" fmla="*/ 18988 w 227190"/>
              <a:gd name="connsiteY6" fmla="*/ 110740 h 326386"/>
              <a:gd name="connsiteX7" fmla="*/ 0 w 227190"/>
              <a:gd name="connsiteY7" fmla="*/ 326386 h 326386"/>
              <a:gd name="connsiteX0" fmla="*/ 1370 w 228560"/>
              <a:gd name="connsiteY0" fmla="*/ 326395 h 326395"/>
              <a:gd name="connsiteX1" fmla="*/ 176292 w 228560"/>
              <a:gd name="connsiteY1" fmla="*/ 299730 h 326395"/>
              <a:gd name="connsiteX2" fmla="*/ 147100 w 228560"/>
              <a:gd name="connsiteY2" fmla="*/ 207246 h 326395"/>
              <a:gd name="connsiteX3" fmla="*/ 226708 w 228560"/>
              <a:gd name="connsiteY3" fmla="*/ 204497 h 326395"/>
              <a:gd name="connsiteX4" fmla="*/ 202593 w 228560"/>
              <a:gd name="connsiteY4" fmla="*/ 124623 h 326395"/>
              <a:gd name="connsiteX5" fmla="*/ 195253 w 228560"/>
              <a:gd name="connsiteY5" fmla="*/ 47 h 326395"/>
              <a:gd name="connsiteX6" fmla="*/ 80 w 228560"/>
              <a:gd name="connsiteY6" fmla="*/ 109010 h 326395"/>
              <a:gd name="connsiteX7" fmla="*/ 1370 w 228560"/>
              <a:gd name="connsiteY7" fmla="*/ 326395 h 326395"/>
              <a:gd name="connsiteX0" fmla="*/ 0 w 240709"/>
              <a:gd name="connsiteY0" fmla="*/ 329005 h 329005"/>
              <a:gd name="connsiteX1" fmla="*/ 188441 w 240709"/>
              <a:gd name="connsiteY1" fmla="*/ 299730 h 329005"/>
              <a:gd name="connsiteX2" fmla="*/ 159249 w 240709"/>
              <a:gd name="connsiteY2" fmla="*/ 207246 h 329005"/>
              <a:gd name="connsiteX3" fmla="*/ 238857 w 240709"/>
              <a:gd name="connsiteY3" fmla="*/ 204497 h 329005"/>
              <a:gd name="connsiteX4" fmla="*/ 214742 w 240709"/>
              <a:gd name="connsiteY4" fmla="*/ 124623 h 329005"/>
              <a:gd name="connsiteX5" fmla="*/ 207402 w 240709"/>
              <a:gd name="connsiteY5" fmla="*/ 47 h 329005"/>
              <a:gd name="connsiteX6" fmla="*/ 12229 w 240709"/>
              <a:gd name="connsiteY6" fmla="*/ 109010 h 329005"/>
              <a:gd name="connsiteX7" fmla="*/ 0 w 240709"/>
              <a:gd name="connsiteY7" fmla="*/ 329005 h 329005"/>
              <a:gd name="connsiteX0" fmla="*/ 0 w 240709"/>
              <a:gd name="connsiteY0" fmla="*/ 329005 h 329005"/>
              <a:gd name="connsiteX1" fmla="*/ 188441 w 240709"/>
              <a:gd name="connsiteY1" fmla="*/ 299730 h 329005"/>
              <a:gd name="connsiteX2" fmla="*/ 159249 w 240709"/>
              <a:gd name="connsiteY2" fmla="*/ 207246 h 329005"/>
              <a:gd name="connsiteX3" fmla="*/ 238857 w 240709"/>
              <a:gd name="connsiteY3" fmla="*/ 204497 h 329005"/>
              <a:gd name="connsiteX4" fmla="*/ 214742 w 240709"/>
              <a:gd name="connsiteY4" fmla="*/ 124623 h 329005"/>
              <a:gd name="connsiteX5" fmla="*/ 207402 w 240709"/>
              <a:gd name="connsiteY5" fmla="*/ 47 h 329005"/>
              <a:gd name="connsiteX6" fmla="*/ 12229 w 240709"/>
              <a:gd name="connsiteY6" fmla="*/ 109010 h 329005"/>
              <a:gd name="connsiteX7" fmla="*/ 0 w 240709"/>
              <a:gd name="connsiteY7" fmla="*/ 329005 h 329005"/>
              <a:gd name="connsiteX0" fmla="*/ 0 w 240709"/>
              <a:gd name="connsiteY0" fmla="*/ 329005 h 329005"/>
              <a:gd name="connsiteX1" fmla="*/ 188441 w 240709"/>
              <a:gd name="connsiteY1" fmla="*/ 299730 h 329005"/>
              <a:gd name="connsiteX2" fmla="*/ 159249 w 240709"/>
              <a:gd name="connsiteY2" fmla="*/ 207246 h 329005"/>
              <a:gd name="connsiteX3" fmla="*/ 238857 w 240709"/>
              <a:gd name="connsiteY3" fmla="*/ 204497 h 329005"/>
              <a:gd name="connsiteX4" fmla="*/ 214742 w 240709"/>
              <a:gd name="connsiteY4" fmla="*/ 124623 h 329005"/>
              <a:gd name="connsiteX5" fmla="*/ 207402 w 240709"/>
              <a:gd name="connsiteY5" fmla="*/ 47 h 329005"/>
              <a:gd name="connsiteX6" fmla="*/ 12229 w 240709"/>
              <a:gd name="connsiteY6" fmla="*/ 109010 h 329005"/>
              <a:gd name="connsiteX7" fmla="*/ 0 w 240709"/>
              <a:gd name="connsiteY7" fmla="*/ 329005 h 329005"/>
              <a:gd name="connsiteX0" fmla="*/ 0 w 240709"/>
              <a:gd name="connsiteY0" fmla="*/ 329005 h 329005"/>
              <a:gd name="connsiteX1" fmla="*/ 188441 w 240709"/>
              <a:gd name="connsiteY1" fmla="*/ 299730 h 329005"/>
              <a:gd name="connsiteX2" fmla="*/ 159249 w 240709"/>
              <a:gd name="connsiteY2" fmla="*/ 207246 h 329005"/>
              <a:gd name="connsiteX3" fmla="*/ 238857 w 240709"/>
              <a:gd name="connsiteY3" fmla="*/ 204497 h 329005"/>
              <a:gd name="connsiteX4" fmla="*/ 214742 w 240709"/>
              <a:gd name="connsiteY4" fmla="*/ 124623 h 329005"/>
              <a:gd name="connsiteX5" fmla="*/ 207402 w 240709"/>
              <a:gd name="connsiteY5" fmla="*/ 47 h 329005"/>
              <a:gd name="connsiteX6" fmla="*/ 12229 w 240709"/>
              <a:gd name="connsiteY6" fmla="*/ 109010 h 329005"/>
              <a:gd name="connsiteX7" fmla="*/ 0 w 240709"/>
              <a:gd name="connsiteY7" fmla="*/ 329005 h 329005"/>
              <a:gd name="connsiteX0" fmla="*/ 0 w 240709"/>
              <a:gd name="connsiteY0" fmla="*/ 329005 h 329005"/>
              <a:gd name="connsiteX1" fmla="*/ 188441 w 240709"/>
              <a:gd name="connsiteY1" fmla="*/ 299730 h 329005"/>
              <a:gd name="connsiteX2" fmla="*/ 159249 w 240709"/>
              <a:gd name="connsiteY2" fmla="*/ 207246 h 329005"/>
              <a:gd name="connsiteX3" fmla="*/ 238857 w 240709"/>
              <a:gd name="connsiteY3" fmla="*/ 204497 h 329005"/>
              <a:gd name="connsiteX4" fmla="*/ 214742 w 240709"/>
              <a:gd name="connsiteY4" fmla="*/ 124623 h 329005"/>
              <a:gd name="connsiteX5" fmla="*/ 207402 w 240709"/>
              <a:gd name="connsiteY5" fmla="*/ 47 h 329005"/>
              <a:gd name="connsiteX6" fmla="*/ 12229 w 240709"/>
              <a:gd name="connsiteY6" fmla="*/ 109010 h 329005"/>
              <a:gd name="connsiteX7" fmla="*/ 0 w 240709"/>
              <a:gd name="connsiteY7" fmla="*/ 329005 h 329005"/>
              <a:gd name="connsiteX0" fmla="*/ 0 w 241211"/>
              <a:gd name="connsiteY0" fmla="*/ 329005 h 329005"/>
              <a:gd name="connsiteX1" fmla="*/ 188441 w 241211"/>
              <a:gd name="connsiteY1" fmla="*/ 299730 h 329005"/>
              <a:gd name="connsiteX2" fmla="*/ 149787 w 241211"/>
              <a:gd name="connsiteY2" fmla="*/ 211594 h 329005"/>
              <a:gd name="connsiteX3" fmla="*/ 238857 w 241211"/>
              <a:gd name="connsiteY3" fmla="*/ 204497 h 329005"/>
              <a:gd name="connsiteX4" fmla="*/ 214742 w 241211"/>
              <a:gd name="connsiteY4" fmla="*/ 124623 h 329005"/>
              <a:gd name="connsiteX5" fmla="*/ 207402 w 241211"/>
              <a:gd name="connsiteY5" fmla="*/ 47 h 329005"/>
              <a:gd name="connsiteX6" fmla="*/ 12229 w 241211"/>
              <a:gd name="connsiteY6" fmla="*/ 109010 h 329005"/>
              <a:gd name="connsiteX7" fmla="*/ 0 w 241211"/>
              <a:gd name="connsiteY7" fmla="*/ 329005 h 329005"/>
              <a:gd name="connsiteX0" fmla="*/ 0 w 241212"/>
              <a:gd name="connsiteY0" fmla="*/ 329005 h 329005"/>
              <a:gd name="connsiteX1" fmla="*/ 188441 w 241212"/>
              <a:gd name="connsiteY1" fmla="*/ 299730 h 329005"/>
              <a:gd name="connsiteX2" fmla="*/ 149787 w 241212"/>
              <a:gd name="connsiteY2" fmla="*/ 211594 h 329005"/>
              <a:gd name="connsiteX3" fmla="*/ 238857 w 241212"/>
              <a:gd name="connsiteY3" fmla="*/ 204497 h 329005"/>
              <a:gd name="connsiteX4" fmla="*/ 214742 w 241212"/>
              <a:gd name="connsiteY4" fmla="*/ 124623 h 329005"/>
              <a:gd name="connsiteX5" fmla="*/ 207402 w 241212"/>
              <a:gd name="connsiteY5" fmla="*/ 47 h 329005"/>
              <a:gd name="connsiteX6" fmla="*/ 12229 w 241212"/>
              <a:gd name="connsiteY6" fmla="*/ 109010 h 329005"/>
              <a:gd name="connsiteX7" fmla="*/ 0 w 241212"/>
              <a:gd name="connsiteY7" fmla="*/ 329005 h 329005"/>
              <a:gd name="connsiteX0" fmla="*/ 0 w 224248"/>
              <a:gd name="connsiteY0" fmla="*/ 329005 h 329005"/>
              <a:gd name="connsiteX1" fmla="*/ 188441 w 224248"/>
              <a:gd name="connsiteY1" fmla="*/ 299730 h 329005"/>
              <a:gd name="connsiteX2" fmla="*/ 149787 w 224248"/>
              <a:gd name="connsiteY2" fmla="*/ 211594 h 329005"/>
              <a:gd name="connsiteX3" fmla="*/ 214524 w 224248"/>
              <a:gd name="connsiteY3" fmla="*/ 172315 h 329005"/>
              <a:gd name="connsiteX4" fmla="*/ 214742 w 224248"/>
              <a:gd name="connsiteY4" fmla="*/ 124623 h 329005"/>
              <a:gd name="connsiteX5" fmla="*/ 207402 w 224248"/>
              <a:gd name="connsiteY5" fmla="*/ 47 h 329005"/>
              <a:gd name="connsiteX6" fmla="*/ 12229 w 224248"/>
              <a:gd name="connsiteY6" fmla="*/ 109010 h 329005"/>
              <a:gd name="connsiteX7" fmla="*/ 0 w 224248"/>
              <a:gd name="connsiteY7" fmla="*/ 329005 h 329005"/>
              <a:gd name="connsiteX0" fmla="*/ 0 w 224248"/>
              <a:gd name="connsiteY0" fmla="*/ 329005 h 329005"/>
              <a:gd name="connsiteX1" fmla="*/ 188441 w 224248"/>
              <a:gd name="connsiteY1" fmla="*/ 299730 h 329005"/>
              <a:gd name="connsiteX2" fmla="*/ 149787 w 224248"/>
              <a:gd name="connsiteY2" fmla="*/ 211594 h 329005"/>
              <a:gd name="connsiteX3" fmla="*/ 214742 w 224248"/>
              <a:gd name="connsiteY3" fmla="*/ 124623 h 329005"/>
              <a:gd name="connsiteX4" fmla="*/ 207402 w 224248"/>
              <a:gd name="connsiteY4" fmla="*/ 47 h 329005"/>
              <a:gd name="connsiteX5" fmla="*/ 12229 w 224248"/>
              <a:gd name="connsiteY5" fmla="*/ 109010 h 329005"/>
              <a:gd name="connsiteX6" fmla="*/ 0 w 224248"/>
              <a:gd name="connsiteY6" fmla="*/ 329005 h 329005"/>
              <a:gd name="connsiteX0" fmla="*/ 0 w 229714"/>
              <a:gd name="connsiteY0" fmla="*/ 329005 h 329005"/>
              <a:gd name="connsiteX1" fmla="*/ 188441 w 229714"/>
              <a:gd name="connsiteY1" fmla="*/ 299730 h 329005"/>
              <a:gd name="connsiteX2" fmla="*/ 111935 w 229714"/>
              <a:gd name="connsiteY2" fmla="*/ 226380 h 329005"/>
              <a:gd name="connsiteX3" fmla="*/ 214742 w 229714"/>
              <a:gd name="connsiteY3" fmla="*/ 124623 h 329005"/>
              <a:gd name="connsiteX4" fmla="*/ 207402 w 229714"/>
              <a:gd name="connsiteY4" fmla="*/ 47 h 329005"/>
              <a:gd name="connsiteX5" fmla="*/ 12229 w 229714"/>
              <a:gd name="connsiteY5" fmla="*/ 109010 h 329005"/>
              <a:gd name="connsiteX6" fmla="*/ 0 w 229714"/>
              <a:gd name="connsiteY6" fmla="*/ 329005 h 329005"/>
              <a:gd name="connsiteX0" fmla="*/ 0 w 227144"/>
              <a:gd name="connsiteY0" fmla="*/ 329005 h 329005"/>
              <a:gd name="connsiteX1" fmla="*/ 188441 w 227144"/>
              <a:gd name="connsiteY1" fmla="*/ 299730 h 329005"/>
              <a:gd name="connsiteX2" fmla="*/ 156547 w 227144"/>
              <a:gd name="connsiteY2" fmla="*/ 194199 h 329005"/>
              <a:gd name="connsiteX3" fmla="*/ 214742 w 227144"/>
              <a:gd name="connsiteY3" fmla="*/ 124623 h 329005"/>
              <a:gd name="connsiteX4" fmla="*/ 207402 w 227144"/>
              <a:gd name="connsiteY4" fmla="*/ 47 h 329005"/>
              <a:gd name="connsiteX5" fmla="*/ 12229 w 227144"/>
              <a:gd name="connsiteY5" fmla="*/ 109010 h 329005"/>
              <a:gd name="connsiteX6" fmla="*/ 0 w 227144"/>
              <a:gd name="connsiteY6" fmla="*/ 329005 h 329005"/>
              <a:gd name="connsiteX0" fmla="*/ 0 w 226996"/>
              <a:gd name="connsiteY0" fmla="*/ 329005 h 329005"/>
              <a:gd name="connsiteX1" fmla="*/ 188441 w 226996"/>
              <a:gd name="connsiteY1" fmla="*/ 299730 h 329005"/>
              <a:gd name="connsiteX2" fmla="*/ 159250 w 226996"/>
              <a:gd name="connsiteY2" fmla="*/ 185501 h 329005"/>
              <a:gd name="connsiteX3" fmla="*/ 214742 w 226996"/>
              <a:gd name="connsiteY3" fmla="*/ 124623 h 329005"/>
              <a:gd name="connsiteX4" fmla="*/ 207402 w 226996"/>
              <a:gd name="connsiteY4" fmla="*/ 47 h 329005"/>
              <a:gd name="connsiteX5" fmla="*/ 12229 w 226996"/>
              <a:gd name="connsiteY5" fmla="*/ 109010 h 329005"/>
              <a:gd name="connsiteX6" fmla="*/ 0 w 226996"/>
              <a:gd name="connsiteY6" fmla="*/ 329005 h 329005"/>
              <a:gd name="connsiteX0" fmla="*/ 0 w 226996"/>
              <a:gd name="connsiteY0" fmla="*/ 329005 h 329005"/>
              <a:gd name="connsiteX1" fmla="*/ 188441 w 226996"/>
              <a:gd name="connsiteY1" fmla="*/ 299730 h 329005"/>
              <a:gd name="connsiteX2" fmla="*/ 159250 w 226996"/>
              <a:gd name="connsiteY2" fmla="*/ 185501 h 329005"/>
              <a:gd name="connsiteX3" fmla="*/ 214742 w 226996"/>
              <a:gd name="connsiteY3" fmla="*/ 124623 h 329005"/>
              <a:gd name="connsiteX4" fmla="*/ 207402 w 226996"/>
              <a:gd name="connsiteY4" fmla="*/ 47 h 329005"/>
              <a:gd name="connsiteX5" fmla="*/ 12229 w 226996"/>
              <a:gd name="connsiteY5" fmla="*/ 109010 h 329005"/>
              <a:gd name="connsiteX6" fmla="*/ 0 w 226996"/>
              <a:gd name="connsiteY6" fmla="*/ 329005 h 329005"/>
              <a:gd name="connsiteX0" fmla="*/ 0 w 227515"/>
              <a:gd name="connsiteY0" fmla="*/ 329005 h 329005"/>
              <a:gd name="connsiteX1" fmla="*/ 188441 w 227515"/>
              <a:gd name="connsiteY1" fmla="*/ 299730 h 329005"/>
              <a:gd name="connsiteX2" fmla="*/ 149788 w 227515"/>
              <a:gd name="connsiteY2" fmla="*/ 195938 h 329005"/>
              <a:gd name="connsiteX3" fmla="*/ 214742 w 227515"/>
              <a:gd name="connsiteY3" fmla="*/ 124623 h 329005"/>
              <a:gd name="connsiteX4" fmla="*/ 207402 w 227515"/>
              <a:gd name="connsiteY4" fmla="*/ 47 h 329005"/>
              <a:gd name="connsiteX5" fmla="*/ 12229 w 227515"/>
              <a:gd name="connsiteY5" fmla="*/ 109010 h 329005"/>
              <a:gd name="connsiteX6" fmla="*/ 0 w 227515"/>
              <a:gd name="connsiteY6" fmla="*/ 329005 h 329005"/>
              <a:gd name="connsiteX0" fmla="*/ 0 w 274598"/>
              <a:gd name="connsiteY0" fmla="*/ 329080 h 329080"/>
              <a:gd name="connsiteX1" fmla="*/ 188441 w 274598"/>
              <a:gd name="connsiteY1" fmla="*/ 299805 h 329080"/>
              <a:gd name="connsiteX2" fmla="*/ 149788 w 274598"/>
              <a:gd name="connsiteY2" fmla="*/ 196013 h 329080"/>
              <a:gd name="connsiteX3" fmla="*/ 272872 w 274598"/>
              <a:gd name="connsiteY3" fmla="*/ 89907 h 329080"/>
              <a:gd name="connsiteX4" fmla="*/ 207402 w 274598"/>
              <a:gd name="connsiteY4" fmla="*/ 122 h 329080"/>
              <a:gd name="connsiteX5" fmla="*/ 12229 w 274598"/>
              <a:gd name="connsiteY5" fmla="*/ 109085 h 329080"/>
              <a:gd name="connsiteX6" fmla="*/ 0 w 274598"/>
              <a:gd name="connsiteY6" fmla="*/ 329080 h 329080"/>
              <a:gd name="connsiteX0" fmla="*/ 0 w 294374"/>
              <a:gd name="connsiteY0" fmla="*/ 329151 h 329151"/>
              <a:gd name="connsiteX1" fmla="*/ 188441 w 294374"/>
              <a:gd name="connsiteY1" fmla="*/ 299876 h 329151"/>
              <a:gd name="connsiteX2" fmla="*/ 149788 w 294374"/>
              <a:gd name="connsiteY2" fmla="*/ 196084 h 329151"/>
              <a:gd name="connsiteX3" fmla="*/ 293149 w 294374"/>
              <a:gd name="connsiteY3" fmla="*/ 85629 h 329151"/>
              <a:gd name="connsiteX4" fmla="*/ 207402 w 294374"/>
              <a:gd name="connsiteY4" fmla="*/ 193 h 329151"/>
              <a:gd name="connsiteX5" fmla="*/ 12229 w 294374"/>
              <a:gd name="connsiteY5" fmla="*/ 109156 h 329151"/>
              <a:gd name="connsiteX6" fmla="*/ 0 w 294374"/>
              <a:gd name="connsiteY6" fmla="*/ 329151 h 329151"/>
              <a:gd name="connsiteX0" fmla="*/ 0 w 293261"/>
              <a:gd name="connsiteY0" fmla="*/ 311818 h 311818"/>
              <a:gd name="connsiteX1" fmla="*/ 188441 w 293261"/>
              <a:gd name="connsiteY1" fmla="*/ 282543 h 311818"/>
              <a:gd name="connsiteX2" fmla="*/ 149788 w 293261"/>
              <a:gd name="connsiteY2" fmla="*/ 178751 h 311818"/>
              <a:gd name="connsiteX3" fmla="*/ 293149 w 293261"/>
              <a:gd name="connsiteY3" fmla="*/ 68296 h 311818"/>
              <a:gd name="connsiteX4" fmla="*/ 170901 w 293261"/>
              <a:gd name="connsiteY4" fmla="*/ 255 h 311818"/>
              <a:gd name="connsiteX5" fmla="*/ 12229 w 293261"/>
              <a:gd name="connsiteY5" fmla="*/ 91823 h 311818"/>
              <a:gd name="connsiteX6" fmla="*/ 0 w 293261"/>
              <a:gd name="connsiteY6" fmla="*/ 311818 h 311818"/>
              <a:gd name="connsiteX0" fmla="*/ 0 w 293245"/>
              <a:gd name="connsiteY0" fmla="*/ 315199 h 315199"/>
              <a:gd name="connsiteX1" fmla="*/ 188441 w 293245"/>
              <a:gd name="connsiteY1" fmla="*/ 285924 h 315199"/>
              <a:gd name="connsiteX2" fmla="*/ 149788 w 293245"/>
              <a:gd name="connsiteY2" fmla="*/ 182132 h 315199"/>
              <a:gd name="connsiteX3" fmla="*/ 293149 w 293245"/>
              <a:gd name="connsiteY3" fmla="*/ 71677 h 315199"/>
              <a:gd name="connsiteX4" fmla="*/ 170901 w 293245"/>
              <a:gd name="connsiteY4" fmla="*/ 3636 h 315199"/>
              <a:gd name="connsiteX5" fmla="*/ 12229 w 293245"/>
              <a:gd name="connsiteY5" fmla="*/ 95204 h 315199"/>
              <a:gd name="connsiteX6" fmla="*/ 0 w 293245"/>
              <a:gd name="connsiteY6" fmla="*/ 315199 h 315199"/>
              <a:gd name="connsiteX0" fmla="*/ 0 w 293925"/>
              <a:gd name="connsiteY0" fmla="*/ 315199 h 315199"/>
              <a:gd name="connsiteX1" fmla="*/ 188441 w 293925"/>
              <a:gd name="connsiteY1" fmla="*/ 285924 h 315199"/>
              <a:gd name="connsiteX2" fmla="*/ 149788 w 293925"/>
              <a:gd name="connsiteY2" fmla="*/ 182132 h 315199"/>
              <a:gd name="connsiteX3" fmla="*/ 293149 w 293925"/>
              <a:gd name="connsiteY3" fmla="*/ 71677 h 315199"/>
              <a:gd name="connsiteX4" fmla="*/ 201994 w 293925"/>
              <a:gd name="connsiteY4" fmla="*/ 3636 h 315199"/>
              <a:gd name="connsiteX5" fmla="*/ 12229 w 293925"/>
              <a:gd name="connsiteY5" fmla="*/ 95204 h 315199"/>
              <a:gd name="connsiteX6" fmla="*/ 0 w 293925"/>
              <a:gd name="connsiteY6" fmla="*/ 315199 h 315199"/>
              <a:gd name="connsiteX0" fmla="*/ 0 w 294562"/>
              <a:gd name="connsiteY0" fmla="*/ 271976 h 271976"/>
              <a:gd name="connsiteX1" fmla="*/ 188441 w 294562"/>
              <a:gd name="connsiteY1" fmla="*/ 242701 h 271976"/>
              <a:gd name="connsiteX2" fmla="*/ 149788 w 294562"/>
              <a:gd name="connsiteY2" fmla="*/ 138909 h 271976"/>
              <a:gd name="connsiteX3" fmla="*/ 293149 w 294562"/>
              <a:gd name="connsiteY3" fmla="*/ 28454 h 271976"/>
              <a:gd name="connsiteX4" fmla="*/ 215512 w 294562"/>
              <a:gd name="connsiteY4" fmla="*/ 5641 h 271976"/>
              <a:gd name="connsiteX5" fmla="*/ 12229 w 294562"/>
              <a:gd name="connsiteY5" fmla="*/ 51981 h 271976"/>
              <a:gd name="connsiteX6" fmla="*/ 0 w 294562"/>
              <a:gd name="connsiteY6" fmla="*/ 271976 h 271976"/>
              <a:gd name="connsiteX0" fmla="*/ 0 w 293526"/>
              <a:gd name="connsiteY0" fmla="*/ 327907 h 327907"/>
              <a:gd name="connsiteX1" fmla="*/ 188441 w 293526"/>
              <a:gd name="connsiteY1" fmla="*/ 298632 h 327907"/>
              <a:gd name="connsiteX2" fmla="*/ 149788 w 293526"/>
              <a:gd name="connsiteY2" fmla="*/ 194840 h 327907"/>
              <a:gd name="connsiteX3" fmla="*/ 293149 w 293526"/>
              <a:gd name="connsiteY3" fmla="*/ 84385 h 327907"/>
              <a:gd name="connsiteX4" fmla="*/ 188475 w 293526"/>
              <a:gd name="connsiteY4" fmla="*/ 3298 h 327907"/>
              <a:gd name="connsiteX5" fmla="*/ 12229 w 293526"/>
              <a:gd name="connsiteY5" fmla="*/ 107912 h 327907"/>
              <a:gd name="connsiteX6" fmla="*/ 0 w 293526"/>
              <a:gd name="connsiteY6" fmla="*/ 327907 h 327907"/>
              <a:gd name="connsiteX0" fmla="*/ 0 w 293498"/>
              <a:gd name="connsiteY0" fmla="*/ 333025 h 333025"/>
              <a:gd name="connsiteX1" fmla="*/ 188441 w 293498"/>
              <a:gd name="connsiteY1" fmla="*/ 303750 h 333025"/>
              <a:gd name="connsiteX2" fmla="*/ 149788 w 293498"/>
              <a:gd name="connsiteY2" fmla="*/ 199958 h 333025"/>
              <a:gd name="connsiteX3" fmla="*/ 293149 w 293498"/>
              <a:gd name="connsiteY3" fmla="*/ 89503 h 333025"/>
              <a:gd name="connsiteX4" fmla="*/ 188475 w 293498"/>
              <a:gd name="connsiteY4" fmla="*/ 8416 h 333025"/>
              <a:gd name="connsiteX5" fmla="*/ 12229 w 293498"/>
              <a:gd name="connsiteY5" fmla="*/ 113030 h 333025"/>
              <a:gd name="connsiteX6" fmla="*/ 0 w 293498"/>
              <a:gd name="connsiteY6" fmla="*/ 333025 h 333025"/>
              <a:gd name="connsiteX0" fmla="*/ 0 w 293597"/>
              <a:gd name="connsiteY0" fmla="*/ 324815 h 324815"/>
              <a:gd name="connsiteX1" fmla="*/ 188441 w 293597"/>
              <a:gd name="connsiteY1" fmla="*/ 295540 h 324815"/>
              <a:gd name="connsiteX2" fmla="*/ 149788 w 293597"/>
              <a:gd name="connsiteY2" fmla="*/ 191748 h 324815"/>
              <a:gd name="connsiteX3" fmla="*/ 293149 w 293597"/>
              <a:gd name="connsiteY3" fmla="*/ 81293 h 324815"/>
              <a:gd name="connsiteX4" fmla="*/ 188475 w 293597"/>
              <a:gd name="connsiteY4" fmla="*/ 206 h 324815"/>
              <a:gd name="connsiteX5" fmla="*/ 12228 w 293597"/>
              <a:gd name="connsiteY5" fmla="*/ 104820 h 324815"/>
              <a:gd name="connsiteX6" fmla="*/ 0 w 293597"/>
              <a:gd name="connsiteY6" fmla="*/ 324815 h 324815"/>
              <a:gd name="connsiteX0" fmla="*/ 0 w 293598"/>
              <a:gd name="connsiteY0" fmla="*/ 324815 h 324815"/>
              <a:gd name="connsiteX1" fmla="*/ 188441 w 293598"/>
              <a:gd name="connsiteY1" fmla="*/ 295540 h 324815"/>
              <a:gd name="connsiteX2" fmla="*/ 149788 w 293598"/>
              <a:gd name="connsiteY2" fmla="*/ 191748 h 324815"/>
              <a:gd name="connsiteX3" fmla="*/ 293149 w 293598"/>
              <a:gd name="connsiteY3" fmla="*/ 81293 h 324815"/>
              <a:gd name="connsiteX4" fmla="*/ 188475 w 293598"/>
              <a:gd name="connsiteY4" fmla="*/ 206 h 324815"/>
              <a:gd name="connsiteX5" fmla="*/ 12228 w 293598"/>
              <a:gd name="connsiteY5" fmla="*/ 104820 h 324815"/>
              <a:gd name="connsiteX6" fmla="*/ 0 w 293598"/>
              <a:gd name="connsiteY6" fmla="*/ 324815 h 324815"/>
              <a:gd name="connsiteX0" fmla="*/ 0 w 293514"/>
              <a:gd name="connsiteY0" fmla="*/ 327002 h 327002"/>
              <a:gd name="connsiteX1" fmla="*/ 188441 w 293514"/>
              <a:gd name="connsiteY1" fmla="*/ 297727 h 327002"/>
              <a:gd name="connsiteX2" fmla="*/ 149788 w 293514"/>
              <a:gd name="connsiteY2" fmla="*/ 193935 h 327002"/>
              <a:gd name="connsiteX3" fmla="*/ 293149 w 293514"/>
              <a:gd name="connsiteY3" fmla="*/ 83480 h 327002"/>
              <a:gd name="connsiteX4" fmla="*/ 188475 w 293514"/>
              <a:gd name="connsiteY4" fmla="*/ 2393 h 327002"/>
              <a:gd name="connsiteX5" fmla="*/ 12228 w 293514"/>
              <a:gd name="connsiteY5" fmla="*/ 107007 h 327002"/>
              <a:gd name="connsiteX6" fmla="*/ 0 w 293514"/>
              <a:gd name="connsiteY6" fmla="*/ 327002 h 327002"/>
              <a:gd name="connsiteX0" fmla="*/ 0 w 296406"/>
              <a:gd name="connsiteY0" fmla="*/ 327002 h 327002"/>
              <a:gd name="connsiteX1" fmla="*/ 188441 w 296406"/>
              <a:gd name="connsiteY1" fmla="*/ 297727 h 327002"/>
              <a:gd name="connsiteX2" fmla="*/ 149788 w 296406"/>
              <a:gd name="connsiteY2" fmla="*/ 193935 h 327002"/>
              <a:gd name="connsiteX3" fmla="*/ 293149 w 296406"/>
              <a:gd name="connsiteY3" fmla="*/ 83480 h 327002"/>
              <a:gd name="connsiteX4" fmla="*/ 188475 w 296406"/>
              <a:gd name="connsiteY4" fmla="*/ 2393 h 327002"/>
              <a:gd name="connsiteX5" fmla="*/ 12228 w 296406"/>
              <a:gd name="connsiteY5" fmla="*/ 107007 h 327002"/>
              <a:gd name="connsiteX6" fmla="*/ 0 w 296406"/>
              <a:gd name="connsiteY6" fmla="*/ 327002 h 32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6406" h="327002">
                <a:moveTo>
                  <a:pt x="0" y="327002"/>
                </a:moveTo>
                <a:cubicBezTo>
                  <a:pt x="148907" y="301602"/>
                  <a:pt x="163476" y="319905"/>
                  <a:pt x="188441" y="297727"/>
                </a:cubicBezTo>
                <a:cubicBezTo>
                  <a:pt x="213406" y="275549"/>
                  <a:pt x="132337" y="229643"/>
                  <a:pt x="149788" y="193935"/>
                </a:cubicBezTo>
                <a:cubicBezTo>
                  <a:pt x="167239" y="158227"/>
                  <a:pt x="320496" y="117143"/>
                  <a:pt x="293149" y="83480"/>
                </a:cubicBezTo>
                <a:cubicBezTo>
                  <a:pt x="265802" y="49817"/>
                  <a:pt x="219073" y="21956"/>
                  <a:pt x="188475" y="2393"/>
                </a:cubicBezTo>
                <a:cubicBezTo>
                  <a:pt x="157877" y="-17170"/>
                  <a:pt x="175662" y="89089"/>
                  <a:pt x="12228" y="107007"/>
                </a:cubicBezTo>
                <a:cubicBezTo>
                  <a:pt x="11275" y="151457"/>
                  <a:pt x="5715" y="273027"/>
                  <a:pt x="0" y="327002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21599992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Freeform: Shape 214">
            <a:extLst>
              <a:ext uri="{FF2B5EF4-FFF2-40B4-BE49-F238E27FC236}">
                <a16:creationId xmlns:a16="http://schemas.microsoft.com/office/drawing/2014/main" id="{8364924D-EFA3-4AC4-BED2-005507D84E40}"/>
              </a:ext>
            </a:extLst>
          </p:cNvPr>
          <p:cNvSpPr/>
          <p:nvPr/>
        </p:nvSpPr>
        <p:spPr>
          <a:xfrm>
            <a:off x="10810880" y="4053191"/>
            <a:ext cx="219075" cy="344571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0926" h="314646">
                <a:moveTo>
                  <a:pt x="34" y="305475"/>
                </a:moveTo>
                <a:cubicBezTo>
                  <a:pt x="22735" y="317209"/>
                  <a:pt x="155749" y="320149"/>
                  <a:pt x="184969" y="299398"/>
                </a:cubicBezTo>
                <a:cubicBezTo>
                  <a:pt x="214189" y="278647"/>
                  <a:pt x="154996" y="204384"/>
                  <a:pt x="175353" y="180968"/>
                </a:cubicBezTo>
                <a:cubicBezTo>
                  <a:pt x="195710" y="157552"/>
                  <a:pt x="284994" y="207004"/>
                  <a:pt x="307110" y="158900"/>
                </a:cubicBezTo>
                <a:cubicBezTo>
                  <a:pt x="329226" y="110796"/>
                  <a:pt x="248962" y="117140"/>
                  <a:pt x="226942" y="90657"/>
                </a:cubicBezTo>
                <a:cubicBezTo>
                  <a:pt x="204922" y="64174"/>
                  <a:pt x="277688" y="577"/>
                  <a:pt x="174991" y="4"/>
                </a:cubicBezTo>
                <a:cubicBezTo>
                  <a:pt x="72294" y="-569"/>
                  <a:pt x="118917" y="77130"/>
                  <a:pt x="95" y="76783"/>
                </a:cubicBezTo>
                <a:cubicBezTo>
                  <a:pt x="-858" y="121233"/>
                  <a:pt x="5749" y="251500"/>
                  <a:pt x="34" y="305475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21599992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Freeform: Shape 215">
            <a:extLst>
              <a:ext uri="{FF2B5EF4-FFF2-40B4-BE49-F238E27FC236}">
                <a16:creationId xmlns:a16="http://schemas.microsoft.com/office/drawing/2014/main" id="{A0A5A8E5-8D03-4535-8C69-2F9CE0E902F5}"/>
              </a:ext>
            </a:extLst>
          </p:cNvPr>
          <p:cNvSpPr/>
          <p:nvPr/>
        </p:nvSpPr>
        <p:spPr>
          <a:xfrm>
            <a:off x="10796617" y="3855575"/>
            <a:ext cx="233882" cy="270148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1941" h="318971">
                <a:moveTo>
                  <a:pt x="0" y="318971"/>
                </a:moveTo>
                <a:cubicBezTo>
                  <a:pt x="49738" y="299215"/>
                  <a:pt x="172614" y="322398"/>
                  <a:pt x="205213" y="299398"/>
                </a:cubicBezTo>
                <a:cubicBezTo>
                  <a:pt x="237812" y="276398"/>
                  <a:pt x="175240" y="206071"/>
                  <a:pt x="195597" y="180968"/>
                </a:cubicBezTo>
                <a:cubicBezTo>
                  <a:pt x="215954" y="155865"/>
                  <a:pt x="302534" y="217127"/>
                  <a:pt x="327354" y="148779"/>
                </a:cubicBezTo>
                <a:cubicBezTo>
                  <a:pt x="352174" y="80431"/>
                  <a:pt x="269206" y="115453"/>
                  <a:pt x="247186" y="90657"/>
                </a:cubicBezTo>
                <a:cubicBezTo>
                  <a:pt x="225166" y="65861"/>
                  <a:pt x="297932" y="577"/>
                  <a:pt x="195235" y="4"/>
                </a:cubicBezTo>
                <a:cubicBezTo>
                  <a:pt x="92538" y="-569"/>
                  <a:pt x="139161" y="77130"/>
                  <a:pt x="20339" y="76783"/>
                </a:cubicBezTo>
                <a:cubicBezTo>
                  <a:pt x="19386" y="121233"/>
                  <a:pt x="5715" y="264996"/>
                  <a:pt x="0" y="318971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21599992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Freeform: Shape 216">
            <a:extLst>
              <a:ext uri="{FF2B5EF4-FFF2-40B4-BE49-F238E27FC236}">
                <a16:creationId xmlns:a16="http://schemas.microsoft.com/office/drawing/2014/main" id="{77D7ED80-4315-49FA-932C-5BC59E585B61}"/>
              </a:ext>
            </a:extLst>
          </p:cNvPr>
          <p:cNvSpPr/>
          <p:nvPr/>
        </p:nvSpPr>
        <p:spPr>
          <a:xfrm>
            <a:off x="10798520" y="3636484"/>
            <a:ext cx="261035" cy="283552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  <a:gd name="connsiteX0" fmla="*/ 0 w 326340"/>
              <a:gd name="connsiteY0" fmla="*/ 318971 h 318971"/>
              <a:gd name="connsiteX1" fmla="*/ 205213 w 326340"/>
              <a:gd name="connsiteY1" fmla="*/ 299398 h 318971"/>
              <a:gd name="connsiteX2" fmla="*/ 195597 w 326340"/>
              <a:gd name="connsiteY2" fmla="*/ 180968 h 318971"/>
              <a:gd name="connsiteX3" fmla="*/ 321523 w 326340"/>
              <a:gd name="connsiteY3" fmla="*/ 103793 h 318971"/>
              <a:gd name="connsiteX4" fmla="*/ 247186 w 326340"/>
              <a:gd name="connsiteY4" fmla="*/ 90657 h 318971"/>
              <a:gd name="connsiteX5" fmla="*/ 195235 w 326340"/>
              <a:gd name="connsiteY5" fmla="*/ 4 h 318971"/>
              <a:gd name="connsiteX6" fmla="*/ 20339 w 326340"/>
              <a:gd name="connsiteY6" fmla="*/ 76783 h 318971"/>
              <a:gd name="connsiteX7" fmla="*/ 0 w 326340"/>
              <a:gd name="connsiteY7" fmla="*/ 318971 h 318971"/>
              <a:gd name="connsiteX0" fmla="*/ 0 w 322126"/>
              <a:gd name="connsiteY0" fmla="*/ 319052 h 319052"/>
              <a:gd name="connsiteX1" fmla="*/ 205213 w 322126"/>
              <a:gd name="connsiteY1" fmla="*/ 299479 h 319052"/>
              <a:gd name="connsiteX2" fmla="*/ 195597 w 322126"/>
              <a:gd name="connsiteY2" fmla="*/ 181049 h 319052"/>
              <a:gd name="connsiteX3" fmla="*/ 321523 w 322126"/>
              <a:gd name="connsiteY3" fmla="*/ 103874 h 319052"/>
              <a:gd name="connsiteX4" fmla="*/ 241355 w 322126"/>
              <a:gd name="connsiteY4" fmla="*/ 62622 h 319052"/>
              <a:gd name="connsiteX5" fmla="*/ 195235 w 322126"/>
              <a:gd name="connsiteY5" fmla="*/ 85 h 319052"/>
              <a:gd name="connsiteX6" fmla="*/ 20339 w 322126"/>
              <a:gd name="connsiteY6" fmla="*/ 76864 h 319052"/>
              <a:gd name="connsiteX7" fmla="*/ 0 w 322126"/>
              <a:gd name="connsiteY7" fmla="*/ 319052 h 319052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00"/>
              <a:gd name="connsiteY0" fmla="*/ 330286 h 330286"/>
              <a:gd name="connsiteX1" fmla="*/ 205213 w 322200"/>
              <a:gd name="connsiteY1" fmla="*/ 310713 h 330286"/>
              <a:gd name="connsiteX2" fmla="*/ 195597 w 322200"/>
              <a:gd name="connsiteY2" fmla="*/ 192283 h 330286"/>
              <a:gd name="connsiteX3" fmla="*/ 321523 w 322200"/>
              <a:gd name="connsiteY3" fmla="*/ 115108 h 330286"/>
              <a:gd name="connsiteX4" fmla="*/ 241355 w 322200"/>
              <a:gd name="connsiteY4" fmla="*/ 73856 h 330286"/>
              <a:gd name="connsiteX5" fmla="*/ 147428 w 322200"/>
              <a:gd name="connsiteY5" fmla="*/ 72 h 330286"/>
              <a:gd name="connsiteX6" fmla="*/ 20339 w 322200"/>
              <a:gd name="connsiteY6" fmla="*/ 88098 h 330286"/>
              <a:gd name="connsiteX7" fmla="*/ 0 w 322200"/>
              <a:gd name="connsiteY7" fmla="*/ 330286 h 330286"/>
              <a:gd name="connsiteX0" fmla="*/ 0 w 322199"/>
              <a:gd name="connsiteY0" fmla="*/ 330298 h 330298"/>
              <a:gd name="connsiteX1" fmla="*/ 205213 w 322199"/>
              <a:gd name="connsiteY1" fmla="*/ 310725 h 330298"/>
              <a:gd name="connsiteX2" fmla="*/ 195597 w 322199"/>
              <a:gd name="connsiteY2" fmla="*/ 192295 h 330298"/>
              <a:gd name="connsiteX3" fmla="*/ 321523 w 322199"/>
              <a:gd name="connsiteY3" fmla="*/ 115120 h 330298"/>
              <a:gd name="connsiteX4" fmla="*/ 241355 w 322199"/>
              <a:gd name="connsiteY4" fmla="*/ 73868 h 330298"/>
              <a:gd name="connsiteX5" fmla="*/ 147428 w 322199"/>
              <a:gd name="connsiteY5" fmla="*/ 84 h 330298"/>
              <a:gd name="connsiteX6" fmla="*/ 20339 w 322199"/>
              <a:gd name="connsiteY6" fmla="*/ 88110 h 330298"/>
              <a:gd name="connsiteX7" fmla="*/ 0 w 322199"/>
              <a:gd name="connsiteY7" fmla="*/ 330298 h 330298"/>
              <a:gd name="connsiteX0" fmla="*/ 0 w 321630"/>
              <a:gd name="connsiteY0" fmla="*/ 330298 h 330298"/>
              <a:gd name="connsiteX1" fmla="*/ 205213 w 321630"/>
              <a:gd name="connsiteY1" fmla="*/ 310725 h 330298"/>
              <a:gd name="connsiteX2" fmla="*/ 195597 w 321630"/>
              <a:gd name="connsiteY2" fmla="*/ 192295 h 330298"/>
              <a:gd name="connsiteX3" fmla="*/ 321523 w 321630"/>
              <a:gd name="connsiteY3" fmla="*/ 115120 h 330298"/>
              <a:gd name="connsiteX4" fmla="*/ 241355 w 321630"/>
              <a:gd name="connsiteY4" fmla="*/ 73868 h 330298"/>
              <a:gd name="connsiteX5" fmla="*/ 147428 w 321630"/>
              <a:gd name="connsiteY5" fmla="*/ 84 h 330298"/>
              <a:gd name="connsiteX6" fmla="*/ 20339 w 321630"/>
              <a:gd name="connsiteY6" fmla="*/ 88110 h 330298"/>
              <a:gd name="connsiteX7" fmla="*/ 0 w 321630"/>
              <a:gd name="connsiteY7" fmla="*/ 330298 h 330298"/>
              <a:gd name="connsiteX0" fmla="*/ 0 w 321782"/>
              <a:gd name="connsiteY0" fmla="*/ 330298 h 330298"/>
              <a:gd name="connsiteX1" fmla="*/ 205213 w 321782"/>
              <a:gd name="connsiteY1" fmla="*/ 310725 h 330298"/>
              <a:gd name="connsiteX2" fmla="*/ 195597 w 321782"/>
              <a:gd name="connsiteY2" fmla="*/ 192295 h 330298"/>
              <a:gd name="connsiteX3" fmla="*/ 321523 w 321782"/>
              <a:gd name="connsiteY3" fmla="*/ 115120 h 330298"/>
              <a:gd name="connsiteX4" fmla="*/ 241355 w 321782"/>
              <a:gd name="connsiteY4" fmla="*/ 73868 h 330298"/>
              <a:gd name="connsiteX5" fmla="*/ 147428 w 321782"/>
              <a:gd name="connsiteY5" fmla="*/ 84 h 330298"/>
              <a:gd name="connsiteX6" fmla="*/ 20339 w 321782"/>
              <a:gd name="connsiteY6" fmla="*/ 88110 h 330298"/>
              <a:gd name="connsiteX7" fmla="*/ 0 w 321782"/>
              <a:gd name="connsiteY7" fmla="*/ 330298 h 330298"/>
              <a:gd name="connsiteX0" fmla="*/ 0 w 322051"/>
              <a:gd name="connsiteY0" fmla="*/ 330298 h 330298"/>
              <a:gd name="connsiteX1" fmla="*/ 205213 w 322051"/>
              <a:gd name="connsiteY1" fmla="*/ 310725 h 330298"/>
              <a:gd name="connsiteX2" fmla="*/ 201428 w 322051"/>
              <a:gd name="connsiteY2" fmla="*/ 186672 h 330298"/>
              <a:gd name="connsiteX3" fmla="*/ 321523 w 322051"/>
              <a:gd name="connsiteY3" fmla="*/ 115120 h 330298"/>
              <a:gd name="connsiteX4" fmla="*/ 241355 w 322051"/>
              <a:gd name="connsiteY4" fmla="*/ 73868 h 330298"/>
              <a:gd name="connsiteX5" fmla="*/ 147428 w 322051"/>
              <a:gd name="connsiteY5" fmla="*/ 84 h 330298"/>
              <a:gd name="connsiteX6" fmla="*/ 20339 w 322051"/>
              <a:gd name="connsiteY6" fmla="*/ 88110 h 330298"/>
              <a:gd name="connsiteX7" fmla="*/ 0 w 322051"/>
              <a:gd name="connsiteY7" fmla="*/ 330298 h 330298"/>
              <a:gd name="connsiteX0" fmla="*/ 0 w 321695"/>
              <a:gd name="connsiteY0" fmla="*/ 330298 h 330298"/>
              <a:gd name="connsiteX1" fmla="*/ 205213 w 321695"/>
              <a:gd name="connsiteY1" fmla="*/ 310725 h 330298"/>
              <a:gd name="connsiteX2" fmla="*/ 201428 w 321695"/>
              <a:gd name="connsiteY2" fmla="*/ 186672 h 330298"/>
              <a:gd name="connsiteX3" fmla="*/ 321523 w 321695"/>
              <a:gd name="connsiteY3" fmla="*/ 115120 h 330298"/>
              <a:gd name="connsiteX4" fmla="*/ 241355 w 321695"/>
              <a:gd name="connsiteY4" fmla="*/ 73868 h 330298"/>
              <a:gd name="connsiteX5" fmla="*/ 147428 w 321695"/>
              <a:gd name="connsiteY5" fmla="*/ 84 h 330298"/>
              <a:gd name="connsiteX6" fmla="*/ 20339 w 321695"/>
              <a:gd name="connsiteY6" fmla="*/ 88110 h 330298"/>
              <a:gd name="connsiteX7" fmla="*/ 0 w 321695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19547"/>
              <a:gd name="connsiteY0" fmla="*/ 334797 h 334797"/>
              <a:gd name="connsiteX1" fmla="*/ 202881 w 319547"/>
              <a:gd name="connsiteY1" fmla="*/ 310725 h 334797"/>
              <a:gd name="connsiteX2" fmla="*/ 199096 w 319547"/>
              <a:gd name="connsiteY2" fmla="*/ 186672 h 334797"/>
              <a:gd name="connsiteX3" fmla="*/ 319191 w 319547"/>
              <a:gd name="connsiteY3" fmla="*/ 115120 h 334797"/>
              <a:gd name="connsiteX4" fmla="*/ 239023 w 319547"/>
              <a:gd name="connsiteY4" fmla="*/ 73868 h 334797"/>
              <a:gd name="connsiteX5" fmla="*/ 145096 w 319547"/>
              <a:gd name="connsiteY5" fmla="*/ 84 h 334797"/>
              <a:gd name="connsiteX6" fmla="*/ 18007 w 319547"/>
              <a:gd name="connsiteY6" fmla="*/ 88110 h 334797"/>
              <a:gd name="connsiteX7" fmla="*/ 0 w 319547"/>
              <a:gd name="connsiteY7" fmla="*/ 334797 h 334797"/>
              <a:gd name="connsiteX0" fmla="*/ 0 w 319564"/>
              <a:gd name="connsiteY0" fmla="*/ 334797 h 334797"/>
              <a:gd name="connsiteX1" fmla="*/ 171398 w 319564"/>
              <a:gd name="connsiteY1" fmla="*/ 310726 h 334797"/>
              <a:gd name="connsiteX2" fmla="*/ 199096 w 319564"/>
              <a:gd name="connsiteY2" fmla="*/ 186672 h 334797"/>
              <a:gd name="connsiteX3" fmla="*/ 319191 w 319564"/>
              <a:gd name="connsiteY3" fmla="*/ 115120 h 334797"/>
              <a:gd name="connsiteX4" fmla="*/ 239023 w 319564"/>
              <a:gd name="connsiteY4" fmla="*/ 73868 h 334797"/>
              <a:gd name="connsiteX5" fmla="*/ 145096 w 319564"/>
              <a:gd name="connsiteY5" fmla="*/ 84 h 334797"/>
              <a:gd name="connsiteX6" fmla="*/ 18007 w 319564"/>
              <a:gd name="connsiteY6" fmla="*/ 88110 h 334797"/>
              <a:gd name="connsiteX7" fmla="*/ 0 w 319564"/>
              <a:gd name="connsiteY7" fmla="*/ 334797 h 334797"/>
              <a:gd name="connsiteX0" fmla="*/ 0 w 319553"/>
              <a:gd name="connsiteY0" fmla="*/ 334797 h 334797"/>
              <a:gd name="connsiteX1" fmla="*/ 191221 w 319553"/>
              <a:gd name="connsiteY1" fmla="*/ 305103 h 334797"/>
              <a:gd name="connsiteX2" fmla="*/ 199096 w 319553"/>
              <a:gd name="connsiteY2" fmla="*/ 186672 h 334797"/>
              <a:gd name="connsiteX3" fmla="*/ 319191 w 319553"/>
              <a:gd name="connsiteY3" fmla="*/ 115120 h 334797"/>
              <a:gd name="connsiteX4" fmla="*/ 239023 w 319553"/>
              <a:gd name="connsiteY4" fmla="*/ 73868 h 334797"/>
              <a:gd name="connsiteX5" fmla="*/ 145096 w 319553"/>
              <a:gd name="connsiteY5" fmla="*/ 84 h 334797"/>
              <a:gd name="connsiteX6" fmla="*/ 18007 w 319553"/>
              <a:gd name="connsiteY6" fmla="*/ 88110 h 334797"/>
              <a:gd name="connsiteX7" fmla="*/ 0 w 319553"/>
              <a:gd name="connsiteY7" fmla="*/ 334797 h 334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553" h="334797">
                <a:moveTo>
                  <a:pt x="0" y="334797"/>
                </a:moveTo>
                <a:cubicBezTo>
                  <a:pt x="102210" y="266681"/>
                  <a:pt x="158038" y="329790"/>
                  <a:pt x="191221" y="305103"/>
                </a:cubicBezTo>
                <a:cubicBezTo>
                  <a:pt x="224404" y="280416"/>
                  <a:pt x="177768" y="218336"/>
                  <a:pt x="199096" y="186672"/>
                </a:cubicBezTo>
                <a:cubicBezTo>
                  <a:pt x="220424" y="155008"/>
                  <a:pt x="326529" y="202525"/>
                  <a:pt x="319191" y="115120"/>
                </a:cubicBezTo>
                <a:cubicBezTo>
                  <a:pt x="311853" y="27715"/>
                  <a:pt x="268039" y="93041"/>
                  <a:pt x="239023" y="73868"/>
                </a:cubicBezTo>
                <a:cubicBezTo>
                  <a:pt x="210007" y="54695"/>
                  <a:pt x="202919" y="3332"/>
                  <a:pt x="145096" y="84"/>
                </a:cubicBezTo>
                <a:cubicBezTo>
                  <a:pt x="87273" y="-3164"/>
                  <a:pt x="136829" y="88457"/>
                  <a:pt x="18007" y="88110"/>
                </a:cubicBezTo>
                <a:cubicBezTo>
                  <a:pt x="17054" y="132560"/>
                  <a:pt x="5715" y="280822"/>
                  <a:pt x="0" y="334797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21599992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560C97C3-483A-4990-9665-037733639D0B}"/>
              </a:ext>
            </a:extLst>
          </p:cNvPr>
          <p:cNvSpPr/>
          <p:nvPr/>
        </p:nvSpPr>
        <p:spPr>
          <a:xfrm>
            <a:off x="10798520" y="3439915"/>
            <a:ext cx="245308" cy="279727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  <a:gd name="connsiteX0" fmla="*/ 0 w 326340"/>
              <a:gd name="connsiteY0" fmla="*/ 318971 h 318971"/>
              <a:gd name="connsiteX1" fmla="*/ 205213 w 326340"/>
              <a:gd name="connsiteY1" fmla="*/ 299398 h 318971"/>
              <a:gd name="connsiteX2" fmla="*/ 195597 w 326340"/>
              <a:gd name="connsiteY2" fmla="*/ 180968 h 318971"/>
              <a:gd name="connsiteX3" fmla="*/ 321523 w 326340"/>
              <a:gd name="connsiteY3" fmla="*/ 103793 h 318971"/>
              <a:gd name="connsiteX4" fmla="*/ 247186 w 326340"/>
              <a:gd name="connsiteY4" fmla="*/ 90657 h 318971"/>
              <a:gd name="connsiteX5" fmla="*/ 195235 w 326340"/>
              <a:gd name="connsiteY5" fmla="*/ 4 h 318971"/>
              <a:gd name="connsiteX6" fmla="*/ 20339 w 326340"/>
              <a:gd name="connsiteY6" fmla="*/ 76783 h 318971"/>
              <a:gd name="connsiteX7" fmla="*/ 0 w 326340"/>
              <a:gd name="connsiteY7" fmla="*/ 318971 h 318971"/>
              <a:gd name="connsiteX0" fmla="*/ 0 w 322126"/>
              <a:gd name="connsiteY0" fmla="*/ 319052 h 319052"/>
              <a:gd name="connsiteX1" fmla="*/ 205213 w 322126"/>
              <a:gd name="connsiteY1" fmla="*/ 299479 h 319052"/>
              <a:gd name="connsiteX2" fmla="*/ 195597 w 322126"/>
              <a:gd name="connsiteY2" fmla="*/ 181049 h 319052"/>
              <a:gd name="connsiteX3" fmla="*/ 321523 w 322126"/>
              <a:gd name="connsiteY3" fmla="*/ 103874 h 319052"/>
              <a:gd name="connsiteX4" fmla="*/ 241355 w 322126"/>
              <a:gd name="connsiteY4" fmla="*/ 62622 h 319052"/>
              <a:gd name="connsiteX5" fmla="*/ 195235 w 322126"/>
              <a:gd name="connsiteY5" fmla="*/ 85 h 319052"/>
              <a:gd name="connsiteX6" fmla="*/ 20339 w 322126"/>
              <a:gd name="connsiteY6" fmla="*/ 76864 h 319052"/>
              <a:gd name="connsiteX7" fmla="*/ 0 w 322126"/>
              <a:gd name="connsiteY7" fmla="*/ 319052 h 319052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00"/>
              <a:gd name="connsiteY0" fmla="*/ 330286 h 330286"/>
              <a:gd name="connsiteX1" fmla="*/ 205213 w 322200"/>
              <a:gd name="connsiteY1" fmla="*/ 310713 h 330286"/>
              <a:gd name="connsiteX2" fmla="*/ 195597 w 322200"/>
              <a:gd name="connsiteY2" fmla="*/ 192283 h 330286"/>
              <a:gd name="connsiteX3" fmla="*/ 321523 w 322200"/>
              <a:gd name="connsiteY3" fmla="*/ 115108 h 330286"/>
              <a:gd name="connsiteX4" fmla="*/ 241355 w 322200"/>
              <a:gd name="connsiteY4" fmla="*/ 73856 h 330286"/>
              <a:gd name="connsiteX5" fmla="*/ 147428 w 322200"/>
              <a:gd name="connsiteY5" fmla="*/ 72 h 330286"/>
              <a:gd name="connsiteX6" fmla="*/ 20339 w 322200"/>
              <a:gd name="connsiteY6" fmla="*/ 88098 h 330286"/>
              <a:gd name="connsiteX7" fmla="*/ 0 w 322200"/>
              <a:gd name="connsiteY7" fmla="*/ 330286 h 330286"/>
              <a:gd name="connsiteX0" fmla="*/ 0 w 322199"/>
              <a:gd name="connsiteY0" fmla="*/ 330298 h 330298"/>
              <a:gd name="connsiteX1" fmla="*/ 205213 w 322199"/>
              <a:gd name="connsiteY1" fmla="*/ 310725 h 330298"/>
              <a:gd name="connsiteX2" fmla="*/ 195597 w 322199"/>
              <a:gd name="connsiteY2" fmla="*/ 192295 h 330298"/>
              <a:gd name="connsiteX3" fmla="*/ 321523 w 322199"/>
              <a:gd name="connsiteY3" fmla="*/ 115120 h 330298"/>
              <a:gd name="connsiteX4" fmla="*/ 241355 w 322199"/>
              <a:gd name="connsiteY4" fmla="*/ 73868 h 330298"/>
              <a:gd name="connsiteX5" fmla="*/ 147428 w 322199"/>
              <a:gd name="connsiteY5" fmla="*/ 84 h 330298"/>
              <a:gd name="connsiteX6" fmla="*/ 20339 w 322199"/>
              <a:gd name="connsiteY6" fmla="*/ 88110 h 330298"/>
              <a:gd name="connsiteX7" fmla="*/ 0 w 322199"/>
              <a:gd name="connsiteY7" fmla="*/ 330298 h 330298"/>
              <a:gd name="connsiteX0" fmla="*/ 0 w 321630"/>
              <a:gd name="connsiteY0" fmla="*/ 330298 h 330298"/>
              <a:gd name="connsiteX1" fmla="*/ 205213 w 321630"/>
              <a:gd name="connsiteY1" fmla="*/ 310725 h 330298"/>
              <a:gd name="connsiteX2" fmla="*/ 195597 w 321630"/>
              <a:gd name="connsiteY2" fmla="*/ 192295 h 330298"/>
              <a:gd name="connsiteX3" fmla="*/ 321523 w 321630"/>
              <a:gd name="connsiteY3" fmla="*/ 115120 h 330298"/>
              <a:gd name="connsiteX4" fmla="*/ 241355 w 321630"/>
              <a:gd name="connsiteY4" fmla="*/ 73868 h 330298"/>
              <a:gd name="connsiteX5" fmla="*/ 147428 w 321630"/>
              <a:gd name="connsiteY5" fmla="*/ 84 h 330298"/>
              <a:gd name="connsiteX6" fmla="*/ 20339 w 321630"/>
              <a:gd name="connsiteY6" fmla="*/ 88110 h 330298"/>
              <a:gd name="connsiteX7" fmla="*/ 0 w 321630"/>
              <a:gd name="connsiteY7" fmla="*/ 330298 h 330298"/>
              <a:gd name="connsiteX0" fmla="*/ 0 w 321782"/>
              <a:gd name="connsiteY0" fmla="*/ 330298 h 330298"/>
              <a:gd name="connsiteX1" fmla="*/ 205213 w 321782"/>
              <a:gd name="connsiteY1" fmla="*/ 310725 h 330298"/>
              <a:gd name="connsiteX2" fmla="*/ 195597 w 321782"/>
              <a:gd name="connsiteY2" fmla="*/ 192295 h 330298"/>
              <a:gd name="connsiteX3" fmla="*/ 321523 w 321782"/>
              <a:gd name="connsiteY3" fmla="*/ 115120 h 330298"/>
              <a:gd name="connsiteX4" fmla="*/ 241355 w 321782"/>
              <a:gd name="connsiteY4" fmla="*/ 73868 h 330298"/>
              <a:gd name="connsiteX5" fmla="*/ 147428 w 321782"/>
              <a:gd name="connsiteY5" fmla="*/ 84 h 330298"/>
              <a:gd name="connsiteX6" fmla="*/ 20339 w 321782"/>
              <a:gd name="connsiteY6" fmla="*/ 88110 h 330298"/>
              <a:gd name="connsiteX7" fmla="*/ 0 w 321782"/>
              <a:gd name="connsiteY7" fmla="*/ 330298 h 330298"/>
              <a:gd name="connsiteX0" fmla="*/ 0 w 322051"/>
              <a:gd name="connsiteY0" fmla="*/ 330298 h 330298"/>
              <a:gd name="connsiteX1" fmla="*/ 205213 w 322051"/>
              <a:gd name="connsiteY1" fmla="*/ 310725 h 330298"/>
              <a:gd name="connsiteX2" fmla="*/ 201428 w 322051"/>
              <a:gd name="connsiteY2" fmla="*/ 186672 h 330298"/>
              <a:gd name="connsiteX3" fmla="*/ 321523 w 322051"/>
              <a:gd name="connsiteY3" fmla="*/ 115120 h 330298"/>
              <a:gd name="connsiteX4" fmla="*/ 241355 w 322051"/>
              <a:gd name="connsiteY4" fmla="*/ 73868 h 330298"/>
              <a:gd name="connsiteX5" fmla="*/ 147428 w 322051"/>
              <a:gd name="connsiteY5" fmla="*/ 84 h 330298"/>
              <a:gd name="connsiteX6" fmla="*/ 20339 w 322051"/>
              <a:gd name="connsiteY6" fmla="*/ 88110 h 330298"/>
              <a:gd name="connsiteX7" fmla="*/ 0 w 322051"/>
              <a:gd name="connsiteY7" fmla="*/ 330298 h 330298"/>
              <a:gd name="connsiteX0" fmla="*/ 0 w 321695"/>
              <a:gd name="connsiteY0" fmla="*/ 330298 h 330298"/>
              <a:gd name="connsiteX1" fmla="*/ 205213 w 321695"/>
              <a:gd name="connsiteY1" fmla="*/ 310725 h 330298"/>
              <a:gd name="connsiteX2" fmla="*/ 201428 w 321695"/>
              <a:gd name="connsiteY2" fmla="*/ 186672 h 330298"/>
              <a:gd name="connsiteX3" fmla="*/ 321523 w 321695"/>
              <a:gd name="connsiteY3" fmla="*/ 115120 h 330298"/>
              <a:gd name="connsiteX4" fmla="*/ 241355 w 321695"/>
              <a:gd name="connsiteY4" fmla="*/ 73868 h 330298"/>
              <a:gd name="connsiteX5" fmla="*/ 147428 w 321695"/>
              <a:gd name="connsiteY5" fmla="*/ 84 h 330298"/>
              <a:gd name="connsiteX6" fmla="*/ 20339 w 321695"/>
              <a:gd name="connsiteY6" fmla="*/ 88110 h 330298"/>
              <a:gd name="connsiteX7" fmla="*/ 0 w 321695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19547"/>
              <a:gd name="connsiteY0" fmla="*/ 334797 h 334797"/>
              <a:gd name="connsiteX1" fmla="*/ 202881 w 319547"/>
              <a:gd name="connsiteY1" fmla="*/ 310725 h 334797"/>
              <a:gd name="connsiteX2" fmla="*/ 199096 w 319547"/>
              <a:gd name="connsiteY2" fmla="*/ 186672 h 334797"/>
              <a:gd name="connsiteX3" fmla="*/ 319191 w 319547"/>
              <a:gd name="connsiteY3" fmla="*/ 115120 h 334797"/>
              <a:gd name="connsiteX4" fmla="*/ 239023 w 319547"/>
              <a:gd name="connsiteY4" fmla="*/ 73868 h 334797"/>
              <a:gd name="connsiteX5" fmla="*/ 145096 w 319547"/>
              <a:gd name="connsiteY5" fmla="*/ 84 h 334797"/>
              <a:gd name="connsiteX6" fmla="*/ 18007 w 319547"/>
              <a:gd name="connsiteY6" fmla="*/ 88110 h 334797"/>
              <a:gd name="connsiteX7" fmla="*/ 0 w 319547"/>
              <a:gd name="connsiteY7" fmla="*/ 334797 h 334797"/>
              <a:gd name="connsiteX0" fmla="*/ 0 w 319564"/>
              <a:gd name="connsiteY0" fmla="*/ 334797 h 334797"/>
              <a:gd name="connsiteX1" fmla="*/ 171398 w 319564"/>
              <a:gd name="connsiteY1" fmla="*/ 310726 h 334797"/>
              <a:gd name="connsiteX2" fmla="*/ 199096 w 319564"/>
              <a:gd name="connsiteY2" fmla="*/ 186672 h 334797"/>
              <a:gd name="connsiteX3" fmla="*/ 319191 w 319564"/>
              <a:gd name="connsiteY3" fmla="*/ 115120 h 334797"/>
              <a:gd name="connsiteX4" fmla="*/ 239023 w 319564"/>
              <a:gd name="connsiteY4" fmla="*/ 73868 h 334797"/>
              <a:gd name="connsiteX5" fmla="*/ 145096 w 319564"/>
              <a:gd name="connsiteY5" fmla="*/ 84 h 334797"/>
              <a:gd name="connsiteX6" fmla="*/ 18007 w 319564"/>
              <a:gd name="connsiteY6" fmla="*/ 88110 h 334797"/>
              <a:gd name="connsiteX7" fmla="*/ 0 w 319564"/>
              <a:gd name="connsiteY7" fmla="*/ 334797 h 334797"/>
              <a:gd name="connsiteX0" fmla="*/ 0 w 319553"/>
              <a:gd name="connsiteY0" fmla="*/ 334797 h 334797"/>
              <a:gd name="connsiteX1" fmla="*/ 191221 w 319553"/>
              <a:gd name="connsiteY1" fmla="*/ 305103 h 334797"/>
              <a:gd name="connsiteX2" fmla="*/ 199096 w 319553"/>
              <a:gd name="connsiteY2" fmla="*/ 186672 h 334797"/>
              <a:gd name="connsiteX3" fmla="*/ 319191 w 319553"/>
              <a:gd name="connsiteY3" fmla="*/ 115120 h 334797"/>
              <a:gd name="connsiteX4" fmla="*/ 239023 w 319553"/>
              <a:gd name="connsiteY4" fmla="*/ 73868 h 334797"/>
              <a:gd name="connsiteX5" fmla="*/ 145096 w 319553"/>
              <a:gd name="connsiteY5" fmla="*/ 84 h 334797"/>
              <a:gd name="connsiteX6" fmla="*/ 18007 w 319553"/>
              <a:gd name="connsiteY6" fmla="*/ 88110 h 334797"/>
              <a:gd name="connsiteX7" fmla="*/ 0 w 319553"/>
              <a:gd name="connsiteY7" fmla="*/ 334797 h 334797"/>
              <a:gd name="connsiteX0" fmla="*/ 0 w 319553"/>
              <a:gd name="connsiteY0" fmla="*/ 329179 h 329179"/>
              <a:gd name="connsiteX1" fmla="*/ 191221 w 319553"/>
              <a:gd name="connsiteY1" fmla="*/ 299485 h 329179"/>
              <a:gd name="connsiteX2" fmla="*/ 199096 w 319553"/>
              <a:gd name="connsiteY2" fmla="*/ 181054 h 329179"/>
              <a:gd name="connsiteX3" fmla="*/ 319191 w 319553"/>
              <a:gd name="connsiteY3" fmla="*/ 109502 h 329179"/>
              <a:gd name="connsiteX4" fmla="*/ 239023 w 319553"/>
              <a:gd name="connsiteY4" fmla="*/ 68250 h 329179"/>
              <a:gd name="connsiteX5" fmla="*/ 112447 w 319553"/>
              <a:gd name="connsiteY5" fmla="*/ 90 h 329179"/>
              <a:gd name="connsiteX6" fmla="*/ 18007 w 319553"/>
              <a:gd name="connsiteY6" fmla="*/ 82492 h 329179"/>
              <a:gd name="connsiteX7" fmla="*/ 0 w 319553"/>
              <a:gd name="connsiteY7" fmla="*/ 329179 h 329179"/>
              <a:gd name="connsiteX0" fmla="*/ 0 w 319193"/>
              <a:gd name="connsiteY0" fmla="*/ 329525 h 329525"/>
              <a:gd name="connsiteX1" fmla="*/ 191221 w 319193"/>
              <a:gd name="connsiteY1" fmla="*/ 299831 h 329525"/>
              <a:gd name="connsiteX2" fmla="*/ 199096 w 319193"/>
              <a:gd name="connsiteY2" fmla="*/ 181400 h 329525"/>
              <a:gd name="connsiteX3" fmla="*/ 319191 w 319193"/>
              <a:gd name="connsiteY3" fmla="*/ 109848 h 329525"/>
              <a:gd name="connsiteX4" fmla="*/ 195879 w 319193"/>
              <a:gd name="connsiteY4" fmla="*/ 52850 h 329525"/>
              <a:gd name="connsiteX5" fmla="*/ 112447 w 319193"/>
              <a:gd name="connsiteY5" fmla="*/ 436 h 329525"/>
              <a:gd name="connsiteX6" fmla="*/ 18007 w 319193"/>
              <a:gd name="connsiteY6" fmla="*/ 82838 h 329525"/>
              <a:gd name="connsiteX7" fmla="*/ 0 w 319193"/>
              <a:gd name="connsiteY7" fmla="*/ 329525 h 329525"/>
              <a:gd name="connsiteX0" fmla="*/ 0 w 321075"/>
              <a:gd name="connsiteY0" fmla="*/ 329525 h 329525"/>
              <a:gd name="connsiteX1" fmla="*/ 191221 w 321075"/>
              <a:gd name="connsiteY1" fmla="*/ 299831 h 329525"/>
              <a:gd name="connsiteX2" fmla="*/ 199096 w 321075"/>
              <a:gd name="connsiteY2" fmla="*/ 181400 h 329525"/>
              <a:gd name="connsiteX3" fmla="*/ 319191 w 321075"/>
              <a:gd name="connsiteY3" fmla="*/ 109848 h 329525"/>
              <a:gd name="connsiteX4" fmla="*/ 195879 w 321075"/>
              <a:gd name="connsiteY4" fmla="*/ 52850 h 329525"/>
              <a:gd name="connsiteX5" fmla="*/ 112447 w 321075"/>
              <a:gd name="connsiteY5" fmla="*/ 436 h 329525"/>
              <a:gd name="connsiteX6" fmla="*/ 18007 w 321075"/>
              <a:gd name="connsiteY6" fmla="*/ 82838 h 329525"/>
              <a:gd name="connsiteX7" fmla="*/ 0 w 321075"/>
              <a:gd name="connsiteY7" fmla="*/ 329525 h 329525"/>
              <a:gd name="connsiteX0" fmla="*/ 0 w 319306"/>
              <a:gd name="connsiteY0" fmla="*/ 329887 h 329887"/>
              <a:gd name="connsiteX1" fmla="*/ 191221 w 319306"/>
              <a:gd name="connsiteY1" fmla="*/ 300193 h 329887"/>
              <a:gd name="connsiteX2" fmla="*/ 199096 w 319306"/>
              <a:gd name="connsiteY2" fmla="*/ 181762 h 329887"/>
              <a:gd name="connsiteX3" fmla="*/ 319191 w 319306"/>
              <a:gd name="connsiteY3" fmla="*/ 110210 h 329887"/>
              <a:gd name="connsiteX4" fmla="*/ 174891 w 319306"/>
              <a:gd name="connsiteY4" fmla="*/ 45341 h 329887"/>
              <a:gd name="connsiteX5" fmla="*/ 112447 w 319306"/>
              <a:gd name="connsiteY5" fmla="*/ 798 h 329887"/>
              <a:gd name="connsiteX6" fmla="*/ 18007 w 319306"/>
              <a:gd name="connsiteY6" fmla="*/ 83200 h 329887"/>
              <a:gd name="connsiteX7" fmla="*/ 0 w 319306"/>
              <a:gd name="connsiteY7" fmla="*/ 329887 h 329887"/>
              <a:gd name="connsiteX0" fmla="*/ 0 w 319306"/>
              <a:gd name="connsiteY0" fmla="*/ 330418 h 330418"/>
              <a:gd name="connsiteX1" fmla="*/ 191221 w 319306"/>
              <a:gd name="connsiteY1" fmla="*/ 300724 h 330418"/>
              <a:gd name="connsiteX2" fmla="*/ 199096 w 319306"/>
              <a:gd name="connsiteY2" fmla="*/ 182293 h 330418"/>
              <a:gd name="connsiteX3" fmla="*/ 319191 w 319306"/>
              <a:gd name="connsiteY3" fmla="*/ 110741 h 330418"/>
              <a:gd name="connsiteX4" fmla="*/ 174891 w 319306"/>
              <a:gd name="connsiteY4" fmla="*/ 45872 h 330418"/>
              <a:gd name="connsiteX5" fmla="*/ 112447 w 319306"/>
              <a:gd name="connsiteY5" fmla="*/ 1329 h 330418"/>
              <a:gd name="connsiteX6" fmla="*/ 18007 w 319306"/>
              <a:gd name="connsiteY6" fmla="*/ 83731 h 330418"/>
              <a:gd name="connsiteX7" fmla="*/ 0 w 319306"/>
              <a:gd name="connsiteY7" fmla="*/ 330418 h 330418"/>
              <a:gd name="connsiteX0" fmla="*/ 0 w 319192"/>
              <a:gd name="connsiteY0" fmla="*/ 329888 h 329888"/>
              <a:gd name="connsiteX1" fmla="*/ 191221 w 319192"/>
              <a:gd name="connsiteY1" fmla="*/ 300194 h 329888"/>
              <a:gd name="connsiteX2" fmla="*/ 199096 w 319192"/>
              <a:gd name="connsiteY2" fmla="*/ 181763 h 329888"/>
              <a:gd name="connsiteX3" fmla="*/ 319191 w 319192"/>
              <a:gd name="connsiteY3" fmla="*/ 110211 h 329888"/>
              <a:gd name="connsiteX4" fmla="*/ 201710 w 319192"/>
              <a:gd name="connsiteY4" fmla="*/ 45342 h 329888"/>
              <a:gd name="connsiteX5" fmla="*/ 112447 w 319192"/>
              <a:gd name="connsiteY5" fmla="*/ 799 h 329888"/>
              <a:gd name="connsiteX6" fmla="*/ 18007 w 319192"/>
              <a:gd name="connsiteY6" fmla="*/ 83201 h 329888"/>
              <a:gd name="connsiteX7" fmla="*/ 0 w 319192"/>
              <a:gd name="connsiteY7" fmla="*/ 329888 h 329888"/>
              <a:gd name="connsiteX0" fmla="*/ 0 w 299370"/>
              <a:gd name="connsiteY0" fmla="*/ 329796 h 329796"/>
              <a:gd name="connsiteX1" fmla="*/ 191221 w 299370"/>
              <a:gd name="connsiteY1" fmla="*/ 300102 h 329796"/>
              <a:gd name="connsiteX2" fmla="*/ 199096 w 299370"/>
              <a:gd name="connsiteY2" fmla="*/ 181671 h 329796"/>
              <a:gd name="connsiteX3" fmla="*/ 299368 w 299370"/>
              <a:gd name="connsiteY3" fmla="*/ 79753 h 329796"/>
              <a:gd name="connsiteX4" fmla="*/ 201710 w 299370"/>
              <a:gd name="connsiteY4" fmla="*/ 45250 h 329796"/>
              <a:gd name="connsiteX5" fmla="*/ 112447 w 299370"/>
              <a:gd name="connsiteY5" fmla="*/ 707 h 329796"/>
              <a:gd name="connsiteX6" fmla="*/ 18007 w 299370"/>
              <a:gd name="connsiteY6" fmla="*/ 83109 h 329796"/>
              <a:gd name="connsiteX7" fmla="*/ 0 w 299370"/>
              <a:gd name="connsiteY7" fmla="*/ 329796 h 329796"/>
              <a:gd name="connsiteX0" fmla="*/ 0 w 300300"/>
              <a:gd name="connsiteY0" fmla="*/ 329796 h 329796"/>
              <a:gd name="connsiteX1" fmla="*/ 191221 w 300300"/>
              <a:gd name="connsiteY1" fmla="*/ 300102 h 329796"/>
              <a:gd name="connsiteX2" fmla="*/ 199096 w 300300"/>
              <a:gd name="connsiteY2" fmla="*/ 181671 h 329796"/>
              <a:gd name="connsiteX3" fmla="*/ 299368 w 300300"/>
              <a:gd name="connsiteY3" fmla="*/ 79753 h 329796"/>
              <a:gd name="connsiteX4" fmla="*/ 201710 w 300300"/>
              <a:gd name="connsiteY4" fmla="*/ 45250 h 329796"/>
              <a:gd name="connsiteX5" fmla="*/ 112447 w 300300"/>
              <a:gd name="connsiteY5" fmla="*/ 707 h 329796"/>
              <a:gd name="connsiteX6" fmla="*/ 18007 w 300300"/>
              <a:gd name="connsiteY6" fmla="*/ 83109 h 329796"/>
              <a:gd name="connsiteX7" fmla="*/ 0 w 300300"/>
              <a:gd name="connsiteY7" fmla="*/ 329796 h 329796"/>
              <a:gd name="connsiteX0" fmla="*/ 0 w 300300"/>
              <a:gd name="connsiteY0" fmla="*/ 330280 h 330280"/>
              <a:gd name="connsiteX1" fmla="*/ 191221 w 300300"/>
              <a:gd name="connsiteY1" fmla="*/ 300586 h 330280"/>
              <a:gd name="connsiteX2" fmla="*/ 199096 w 300300"/>
              <a:gd name="connsiteY2" fmla="*/ 182155 h 330280"/>
              <a:gd name="connsiteX3" fmla="*/ 299368 w 300300"/>
              <a:gd name="connsiteY3" fmla="*/ 80237 h 330280"/>
              <a:gd name="connsiteX4" fmla="*/ 201710 w 300300"/>
              <a:gd name="connsiteY4" fmla="*/ 45734 h 330280"/>
              <a:gd name="connsiteX5" fmla="*/ 112447 w 300300"/>
              <a:gd name="connsiteY5" fmla="*/ 1191 h 330280"/>
              <a:gd name="connsiteX6" fmla="*/ 18007 w 300300"/>
              <a:gd name="connsiteY6" fmla="*/ 83593 h 330280"/>
              <a:gd name="connsiteX7" fmla="*/ 0 w 300300"/>
              <a:gd name="connsiteY7" fmla="*/ 330280 h 33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0300" h="330280">
                <a:moveTo>
                  <a:pt x="0" y="330280"/>
                </a:moveTo>
                <a:cubicBezTo>
                  <a:pt x="102210" y="262164"/>
                  <a:pt x="158038" y="325273"/>
                  <a:pt x="191221" y="300586"/>
                </a:cubicBezTo>
                <a:cubicBezTo>
                  <a:pt x="224404" y="275899"/>
                  <a:pt x="181072" y="218880"/>
                  <a:pt x="199096" y="182155"/>
                </a:cubicBezTo>
                <a:cubicBezTo>
                  <a:pt x="217120" y="145430"/>
                  <a:pt x="310592" y="142337"/>
                  <a:pt x="299368" y="80237"/>
                </a:cubicBezTo>
                <a:cubicBezTo>
                  <a:pt x="288144" y="18137"/>
                  <a:pt x="232863" y="58908"/>
                  <a:pt x="201710" y="45734"/>
                </a:cubicBezTo>
                <a:cubicBezTo>
                  <a:pt x="170557" y="32560"/>
                  <a:pt x="195536" y="-7368"/>
                  <a:pt x="112447" y="1191"/>
                </a:cubicBezTo>
                <a:cubicBezTo>
                  <a:pt x="29358" y="9750"/>
                  <a:pt x="136829" y="83940"/>
                  <a:pt x="18007" y="83593"/>
                </a:cubicBezTo>
                <a:cubicBezTo>
                  <a:pt x="17054" y="128043"/>
                  <a:pt x="5715" y="276305"/>
                  <a:pt x="0" y="330280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21599992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Freeform: Shape 218">
            <a:extLst>
              <a:ext uri="{FF2B5EF4-FFF2-40B4-BE49-F238E27FC236}">
                <a16:creationId xmlns:a16="http://schemas.microsoft.com/office/drawing/2014/main" id="{AAE3267E-4808-42D6-91AE-67C07A4CC3D1}"/>
              </a:ext>
            </a:extLst>
          </p:cNvPr>
          <p:cNvSpPr/>
          <p:nvPr/>
        </p:nvSpPr>
        <p:spPr>
          <a:xfrm>
            <a:off x="10798520" y="3247824"/>
            <a:ext cx="245308" cy="279727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  <a:gd name="connsiteX0" fmla="*/ 0 w 326340"/>
              <a:gd name="connsiteY0" fmla="*/ 318971 h 318971"/>
              <a:gd name="connsiteX1" fmla="*/ 205213 w 326340"/>
              <a:gd name="connsiteY1" fmla="*/ 299398 h 318971"/>
              <a:gd name="connsiteX2" fmla="*/ 195597 w 326340"/>
              <a:gd name="connsiteY2" fmla="*/ 180968 h 318971"/>
              <a:gd name="connsiteX3" fmla="*/ 321523 w 326340"/>
              <a:gd name="connsiteY3" fmla="*/ 103793 h 318971"/>
              <a:gd name="connsiteX4" fmla="*/ 247186 w 326340"/>
              <a:gd name="connsiteY4" fmla="*/ 90657 h 318971"/>
              <a:gd name="connsiteX5" fmla="*/ 195235 w 326340"/>
              <a:gd name="connsiteY5" fmla="*/ 4 h 318971"/>
              <a:gd name="connsiteX6" fmla="*/ 20339 w 326340"/>
              <a:gd name="connsiteY6" fmla="*/ 76783 h 318971"/>
              <a:gd name="connsiteX7" fmla="*/ 0 w 326340"/>
              <a:gd name="connsiteY7" fmla="*/ 318971 h 318971"/>
              <a:gd name="connsiteX0" fmla="*/ 0 w 322126"/>
              <a:gd name="connsiteY0" fmla="*/ 319052 h 319052"/>
              <a:gd name="connsiteX1" fmla="*/ 205213 w 322126"/>
              <a:gd name="connsiteY1" fmla="*/ 299479 h 319052"/>
              <a:gd name="connsiteX2" fmla="*/ 195597 w 322126"/>
              <a:gd name="connsiteY2" fmla="*/ 181049 h 319052"/>
              <a:gd name="connsiteX3" fmla="*/ 321523 w 322126"/>
              <a:gd name="connsiteY3" fmla="*/ 103874 h 319052"/>
              <a:gd name="connsiteX4" fmla="*/ 241355 w 322126"/>
              <a:gd name="connsiteY4" fmla="*/ 62622 h 319052"/>
              <a:gd name="connsiteX5" fmla="*/ 195235 w 322126"/>
              <a:gd name="connsiteY5" fmla="*/ 85 h 319052"/>
              <a:gd name="connsiteX6" fmla="*/ 20339 w 322126"/>
              <a:gd name="connsiteY6" fmla="*/ 76864 h 319052"/>
              <a:gd name="connsiteX7" fmla="*/ 0 w 322126"/>
              <a:gd name="connsiteY7" fmla="*/ 319052 h 319052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00"/>
              <a:gd name="connsiteY0" fmla="*/ 330286 h 330286"/>
              <a:gd name="connsiteX1" fmla="*/ 205213 w 322200"/>
              <a:gd name="connsiteY1" fmla="*/ 310713 h 330286"/>
              <a:gd name="connsiteX2" fmla="*/ 195597 w 322200"/>
              <a:gd name="connsiteY2" fmla="*/ 192283 h 330286"/>
              <a:gd name="connsiteX3" fmla="*/ 321523 w 322200"/>
              <a:gd name="connsiteY3" fmla="*/ 115108 h 330286"/>
              <a:gd name="connsiteX4" fmla="*/ 241355 w 322200"/>
              <a:gd name="connsiteY4" fmla="*/ 73856 h 330286"/>
              <a:gd name="connsiteX5" fmla="*/ 147428 w 322200"/>
              <a:gd name="connsiteY5" fmla="*/ 72 h 330286"/>
              <a:gd name="connsiteX6" fmla="*/ 20339 w 322200"/>
              <a:gd name="connsiteY6" fmla="*/ 88098 h 330286"/>
              <a:gd name="connsiteX7" fmla="*/ 0 w 322200"/>
              <a:gd name="connsiteY7" fmla="*/ 330286 h 330286"/>
              <a:gd name="connsiteX0" fmla="*/ 0 w 322199"/>
              <a:gd name="connsiteY0" fmla="*/ 330298 h 330298"/>
              <a:gd name="connsiteX1" fmla="*/ 205213 w 322199"/>
              <a:gd name="connsiteY1" fmla="*/ 310725 h 330298"/>
              <a:gd name="connsiteX2" fmla="*/ 195597 w 322199"/>
              <a:gd name="connsiteY2" fmla="*/ 192295 h 330298"/>
              <a:gd name="connsiteX3" fmla="*/ 321523 w 322199"/>
              <a:gd name="connsiteY3" fmla="*/ 115120 h 330298"/>
              <a:gd name="connsiteX4" fmla="*/ 241355 w 322199"/>
              <a:gd name="connsiteY4" fmla="*/ 73868 h 330298"/>
              <a:gd name="connsiteX5" fmla="*/ 147428 w 322199"/>
              <a:gd name="connsiteY5" fmla="*/ 84 h 330298"/>
              <a:gd name="connsiteX6" fmla="*/ 20339 w 322199"/>
              <a:gd name="connsiteY6" fmla="*/ 88110 h 330298"/>
              <a:gd name="connsiteX7" fmla="*/ 0 w 322199"/>
              <a:gd name="connsiteY7" fmla="*/ 330298 h 330298"/>
              <a:gd name="connsiteX0" fmla="*/ 0 w 321630"/>
              <a:gd name="connsiteY0" fmla="*/ 330298 h 330298"/>
              <a:gd name="connsiteX1" fmla="*/ 205213 w 321630"/>
              <a:gd name="connsiteY1" fmla="*/ 310725 h 330298"/>
              <a:gd name="connsiteX2" fmla="*/ 195597 w 321630"/>
              <a:gd name="connsiteY2" fmla="*/ 192295 h 330298"/>
              <a:gd name="connsiteX3" fmla="*/ 321523 w 321630"/>
              <a:gd name="connsiteY3" fmla="*/ 115120 h 330298"/>
              <a:gd name="connsiteX4" fmla="*/ 241355 w 321630"/>
              <a:gd name="connsiteY4" fmla="*/ 73868 h 330298"/>
              <a:gd name="connsiteX5" fmla="*/ 147428 w 321630"/>
              <a:gd name="connsiteY5" fmla="*/ 84 h 330298"/>
              <a:gd name="connsiteX6" fmla="*/ 20339 w 321630"/>
              <a:gd name="connsiteY6" fmla="*/ 88110 h 330298"/>
              <a:gd name="connsiteX7" fmla="*/ 0 w 321630"/>
              <a:gd name="connsiteY7" fmla="*/ 330298 h 330298"/>
              <a:gd name="connsiteX0" fmla="*/ 0 w 321782"/>
              <a:gd name="connsiteY0" fmla="*/ 330298 h 330298"/>
              <a:gd name="connsiteX1" fmla="*/ 205213 w 321782"/>
              <a:gd name="connsiteY1" fmla="*/ 310725 h 330298"/>
              <a:gd name="connsiteX2" fmla="*/ 195597 w 321782"/>
              <a:gd name="connsiteY2" fmla="*/ 192295 h 330298"/>
              <a:gd name="connsiteX3" fmla="*/ 321523 w 321782"/>
              <a:gd name="connsiteY3" fmla="*/ 115120 h 330298"/>
              <a:gd name="connsiteX4" fmla="*/ 241355 w 321782"/>
              <a:gd name="connsiteY4" fmla="*/ 73868 h 330298"/>
              <a:gd name="connsiteX5" fmla="*/ 147428 w 321782"/>
              <a:gd name="connsiteY5" fmla="*/ 84 h 330298"/>
              <a:gd name="connsiteX6" fmla="*/ 20339 w 321782"/>
              <a:gd name="connsiteY6" fmla="*/ 88110 h 330298"/>
              <a:gd name="connsiteX7" fmla="*/ 0 w 321782"/>
              <a:gd name="connsiteY7" fmla="*/ 330298 h 330298"/>
              <a:gd name="connsiteX0" fmla="*/ 0 w 322051"/>
              <a:gd name="connsiteY0" fmla="*/ 330298 h 330298"/>
              <a:gd name="connsiteX1" fmla="*/ 205213 w 322051"/>
              <a:gd name="connsiteY1" fmla="*/ 310725 h 330298"/>
              <a:gd name="connsiteX2" fmla="*/ 201428 w 322051"/>
              <a:gd name="connsiteY2" fmla="*/ 186672 h 330298"/>
              <a:gd name="connsiteX3" fmla="*/ 321523 w 322051"/>
              <a:gd name="connsiteY3" fmla="*/ 115120 h 330298"/>
              <a:gd name="connsiteX4" fmla="*/ 241355 w 322051"/>
              <a:gd name="connsiteY4" fmla="*/ 73868 h 330298"/>
              <a:gd name="connsiteX5" fmla="*/ 147428 w 322051"/>
              <a:gd name="connsiteY5" fmla="*/ 84 h 330298"/>
              <a:gd name="connsiteX6" fmla="*/ 20339 w 322051"/>
              <a:gd name="connsiteY6" fmla="*/ 88110 h 330298"/>
              <a:gd name="connsiteX7" fmla="*/ 0 w 322051"/>
              <a:gd name="connsiteY7" fmla="*/ 330298 h 330298"/>
              <a:gd name="connsiteX0" fmla="*/ 0 w 321695"/>
              <a:gd name="connsiteY0" fmla="*/ 330298 h 330298"/>
              <a:gd name="connsiteX1" fmla="*/ 205213 w 321695"/>
              <a:gd name="connsiteY1" fmla="*/ 310725 h 330298"/>
              <a:gd name="connsiteX2" fmla="*/ 201428 w 321695"/>
              <a:gd name="connsiteY2" fmla="*/ 186672 h 330298"/>
              <a:gd name="connsiteX3" fmla="*/ 321523 w 321695"/>
              <a:gd name="connsiteY3" fmla="*/ 115120 h 330298"/>
              <a:gd name="connsiteX4" fmla="*/ 241355 w 321695"/>
              <a:gd name="connsiteY4" fmla="*/ 73868 h 330298"/>
              <a:gd name="connsiteX5" fmla="*/ 147428 w 321695"/>
              <a:gd name="connsiteY5" fmla="*/ 84 h 330298"/>
              <a:gd name="connsiteX6" fmla="*/ 20339 w 321695"/>
              <a:gd name="connsiteY6" fmla="*/ 88110 h 330298"/>
              <a:gd name="connsiteX7" fmla="*/ 0 w 321695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19547"/>
              <a:gd name="connsiteY0" fmla="*/ 334797 h 334797"/>
              <a:gd name="connsiteX1" fmla="*/ 202881 w 319547"/>
              <a:gd name="connsiteY1" fmla="*/ 310725 h 334797"/>
              <a:gd name="connsiteX2" fmla="*/ 199096 w 319547"/>
              <a:gd name="connsiteY2" fmla="*/ 186672 h 334797"/>
              <a:gd name="connsiteX3" fmla="*/ 319191 w 319547"/>
              <a:gd name="connsiteY3" fmla="*/ 115120 h 334797"/>
              <a:gd name="connsiteX4" fmla="*/ 239023 w 319547"/>
              <a:gd name="connsiteY4" fmla="*/ 73868 h 334797"/>
              <a:gd name="connsiteX5" fmla="*/ 145096 w 319547"/>
              <a:gd name="connsiteY5" fmla="*/ 84 h 334797"/>
              <a:gd name="connsiteX6" fmla="*/ 18007 w 319547"/>
              <a:gd name="connsiteY6" fmla="*/ 88110 h 334797"/>
              <a:gd name="connsiteX7" fmla="*/ 0 w 319547"/>
              <a:gd name="connsiteY7" fmla="*/ 334797 h 334797"/>
              <a:gd name="connsiteX0" fmla="*/ 0 w 319564"/>
              <a:gd name="connsiteY0" fmla="*/ 334797 h 334797"/>
              <a:gd name="connsiteX1" fmla="*/ 171398 w 319564"/>
              <a:gd name="connsiteY1" fmla="*/ 310726 h 334797"/>
              <a:gd name="connsiteX2" fmla="*/ 199096 w 319564"/>
              <a:gd name="connsiteY2" fmla="*/ 186672 h 334797"/>
              <a:gd name="connsiteX3" fmla="*/ 319191 w 319564"/>
              <a:gd name="connsiteY3" fmla="*/ 115120 h 334797"/>
              <a:gd name="connsiteX4" fmla="*/ 239023 w 319564"/>
              <a:gd name="connsiteY4" fmla="*/ 73868 h 334797"/>
              <a:gd name="connsiteX5" fmla="*/ 145096 w 319564"/>
              <a:gd name="connsiteY5" fmla="*/ 84 h 334797"/>
              <a:gd name="connsiteX6" fmla="*/ 18007 w 319564"/>
              <a:gd name="connsiteY6" fmla="*/ 88110 h 334797"/>
              <a:gd name="connsiteX7" fmla="*/ 0 w 319564"/>
              <a:gd name="connsiteY7" fmla="*/ 334797 h 334797"/>
              <a:gd name="connsiteX0" fmla="*/ 0 w 319553"/>
              <a:gd name="connsiteY0" fmla="*/ 334797 h 334797"/>
              <a:gd name="connsiteX1" fmla="*/ 191221 w 319553"/>
              <a:gd name="connsiteY1" fmla="*/ 305103 h 334797"/>
              <a:gd name="connsiteX2" fmla="*/ 199096 w 319553"/>
              <a:gd name="connsiteY2" fmla="*/ 186672 h 334797"/>
              <a:gd name="connsiteX3" fmla="*/ 319191 w 319553"/>
              <a:gd name="connsiteY3" fmla="*/ 115120 h 334797"/>
              <a:gd name="connsiteX4" fmla="*/ 239023 w 319553"/>
              <a:gd name="connsiteY4" fmla="*/ 73868 h 334797"/>
              <a:gd name="connsiteX5" fmla="*/ 145096 w 319553"/>
              <a:gd name="connsiteY5" fmla="*/ 84 h 334797"/>
              <a:gd name="connsiteX6" fmla="*/ 18007 w 319553"/>
              <a:gd name="connsiteY6" fmla="*/ 88110 h 334797"/>
              <a:gd name="connsiteX7" fmla="*/ 0 w 319553"/>
              <a:gd name="connsiteY7" fmla="*/ 334797 h 334797"/>
              <a:gd name="connsiteX0" fmla="*/ 0 w 319553"/>
              <a:gd name="connsiteY0" fmla="*/ 329179 h 329179"/>
              <a:gd name="connsiteX1" fmla="*/ 191221 w 319553"/>
              <a:gd name="connsiteY1" fmla="*/ 299485 h 329179"/>
              <a:gd name="connsiteX2" fmla="*/ 199096 w 319553"/>
              <a:gd name="connsiteY2" fmla="*/ 181054 h 329179"/>
              <a:gd name="connsiteX3" fmla="*/ 319191 w 319553"/>
              <a:gd name="connsiteY3" fmla="*/ 109502 h 329179"/>
              <a:gd name="connsiteX4" fmla="*/ 239023 w 319553"/>
              <a:gd name="connsiteY4" fmla="*/ 68250 h 329179"/>
              <a:gd name="connsiteX5" fmla="*/ 112447 w 319553"/>
              <a:gd name="connsiteY5" fmla="*/ 90 h 329179"/>
              <a:gd name="connsiteX6" fmla="*/ 18007 w 319553"/>
              <a:gd name="connsiteY6" fmla="*/ 82492 h 329179"/>
              <a:gd name="connsiteX7" fmla="*/ 0 w 319553"/>
              <a:gd name="connsiteY7" fmla="*/ 329179 h 329179"/>
              <a:gd name="connsiteX0" fmla="*/ 0 w 319193"/>
              <a:gd name="connsiteY0" fmla="*/ 329525 h 329525"/>
              <a:gd name="connsiteX1" fmla="*/ 191221 w 319193"/>
              <a:gd name="connsiteY1" fmla="*/ 299831 h 329525"/>
              <a:gd name="connsiteX2" fmla="*/ 199096 w 319193"/>
              <a:gd name="connsiteY2" fmla="*/ 181400 h 329525"/>
              <a:gd name="connsiteX3" fmla="*/ 319191 w 319193"/>
              <a:gd name="connsiteY3" fmla="*/ 109848 h 329525"/>
              <a:gd name="connsiteX4" fmla="*/ 195879 w 319193"/>
              <a:gd name="connsiteY4" fmla="*/ 52850 h 329525"/>
              <a:gd name="connsiteX5" fmla="*/ 112447 w 319193"/>
              <a:gd name="connsiteY5" fmla="*/ 436 h 329525"/>
              <a:gd name="connsiteX6" fmla="*/ 18007 w 319193"/>
              <a:gd name="connsiteY6" fmla="*/ 82838 h 329525"/>
              <a:gd name="connsiteX7" fmla="*/ 0 w 319193"/>
              <a:gd name="connsiteY7" fmla="*/ 329525 h 329525"/>
              <a:gd name="connsiteX0" fmla="*/ 0 w 321075"/>
              <a:gd name="connsiteY0" fmla="*/ 329525 h 329525"/>
              <a:gd name="connsiteX1" fmla="*/ 191221 w 321075"/>
              <a:gd name="connsiteY1" fmla="*/ 299831 h 329525"/>
              <a:gd name="connsiteX2" fmla="*/ 199096 w 321075"/>
              <a:gd name="connsiteY2" fmla="*/ 181400 h 329525"/>
              <a:gd name="connsiteX3" fmla="*/ 319191 w 321075"/>
              <a:gd name="connsiteY3" fmla="*/ 109848 h 329525"/>
              <a:gd name="connsiteX4" fmla="*/ 195879 w 321075"/>
              <a:gd name="connsiteY4" fmla="*/ 52850 h 329525"/>
              <a:gd name="connsiteX5" fmla="*/ 112447 w 321075"/>
              <a:gd name="connsiteY5" fmla="*/ 436 h 329525"/>
              <a:gd name="connsiteX6" fmla="*/ 18007 w 321075"/>
              <a:gd name="connsiteY6" fmla="*/ 82838 h 329525"/>
              <a:gd name="connsiteX7" fmla="*/ 0 w 321075"/>
              <a:gd name="connsiteY7" fmla="*/ 329525 h 329525"/>
              <a:gd name="connsiteX0" fmla="*/ 0 w 319306"/>
              <a:gd name="connsiteY0" fmla="*/ 329887 h 329887"/>
              <a:gd name="connsiteX1" fmla="*/ 191221 w 319306"/>
              <a:gd name="connsiteY1" fmla="*/ 300193 h 329887"/>
              <a:gd name="connsiteX2" fmla="*/ 199096 w 319306"/>
              <a:gd name="connsiteY2" fmla="*/ 181762 h 329887"/>
              <a:gd name="connsiteX3" fmla="*/ 319191 w 319306"/>
              <a:gd name="connsiteY3" fmla="*/ 110210 h 329887"/>
              <a:gd name="connsiteX4" fmla="*/ 174891 w 319306"/>
              <a:gd name="connsiteY4" fmla="*/ 45341 h 329887"/>
              <a:gd name="connsiteX5" fmla="*/ 112447 w 319306"/>
              <a:gd name="connsiteY5" fmla="*/ 798 h 329887"/>
              <a:gd name="connsiteX6" fmla="*/ 18007 w 319306"/>
              <a:gd name="connsiteY6" fmla="*/ 83200 h 329887"/>
              <a:gd name="connsiteX7" fmla="*/ 0 w 319306"/>
              <a:gd name="connsiteY7" fmla="*/ 329887 h 329887"/>
              <a:gd name="connsiteX0" fmla="*/ 0 w 319306"/>
              <a:gd name="connsiteY0" fmla="*/ 330418 h 330418"/>
              <a:gd name="connsiteX1" fmla="*/ 191221 w 319306"/>
              <a:gd name="connsiteY1" fmla="*/ 300724 h 330418"/>
              <a:gd name="connsiteX2" fmla="*/ 199096 w 319306"/>
              <a:gd name="connsiteY2" fmla="*/ 182293 h 330418"/>
              <a:gd name="connsiteX3" fmla="*/ 319191 w 319306"/>
              <a:gd name="connsiteY3" fmla="*/ 110741 h 330418"/>
              <a:gd name="connsiteX4" fmla="*/ 174891 w 319306"/>
              <a:gd name="connsiteY4" fmla="*/ 45872 h 330418"/>
              <a:gd name="connsiteX5" fmla="*/ 112447 w 319306"/>
              <a:gd name="connsiteY5" fmla="*/ 1329 h 330418"/>
              <a:gd name="connsiteX6" fmla="*/ 18007 w 319306"/>
              <a:gd name="connsiteY6" fmla="*/ 83731 h 330418"/>
              <a:gd name="connsiteX7" fmla="*/ 0 w 319306"/>
              <a:gd name="connsiteY7" fmla="*/ 330418 h 330418"/>
              <a:gd name="connsiteX0" fmla="*/ 0 w 319192"/>
              <a:gd name="connsiteY0" fmla="*/ 329888 h 329888"/>
              <a:gd name="connsiteX1" fmla="*/ 191221 w 319192"/>
              <a:gd name="connsiteY1" fmla="*/ 300194 h 329888"/>
              <a:gd name="connsiteX2" fmla="*/ 199096 w 319192"/>
              <a:gd name="connsiteY2" fmla="*/ 181763 h 329888"/>
              <a:gd name="connsiteX3" fmla="*/ 319191 w 319192"/>
              <a:gd name="connsiteY3" fmla="*/ 110211 h 329888"/>
              <a:gd name="connsiteX4" fmla="*/ 201710 w 319192"/>
              <a:gd name="connsiteY4" fmla="*/ 45342 h 329888"/>
              <a:gd name="connsiteX5" fmla="*/ 112447 w 319192"/>
              <a:gd name="connsiteY5" fmla="*/ 799 h 329888"/>
              <a:gd name="connsiteX6" fmla="*/ 18007 w 319192"/>
              <a:gd name="connsiteY6" fmla="*/ 83201 h 329888"/>
              <a:gd name="connsiteX7" fmla="*/ 0 w 319192"/>
              <a:gd name="connsiteY7" fmla="*/ 329888 h 329888"/>
              <a:gd name="connsiteX0" fmla="*/ 0 w 299370"/>
              <a:gd name="connsiteY0" fmla="*/ 329796 h 329796"/>
              <a:gd name="connsiteX1" fmla="*/ 191221 w 299370"/>
              <a:gd name="connsiteY1" fmla="*/ 300102 h 329796"/>
              <a:gd name="connsiteX2" fmla="*/ 199096 w 299370"/>
              <a:gd name="connsiteY2" fmla="*/ 181671 h 329796"/>
              <a:gd name="connsiteX3" fmla="*/ 299368 w 299370"/>
              <a:gd name="connsiteY3" fmla="*/ 79753 h 329796"/>
              <a:gd name="connsiteX4" fmla="*/ 201710 w 299370"/>
              <a:gd name="connsiteY4" fmla="*/ 45250 h 329796"/>
              <a:gd name="connsiteX5" fmla="*/ 112447 w 299370"/>
              <a:gd name="connsiteY5" fmla="*/ 707 h 329796"/>
              <a:gd name="connsiteX6" fmla="*/ 18007 w 299370"/>
              <a:gd name="connsiteY6" fmla="*/ 83109 h 329796"/>
              <a:gd name="connsiteX7" fmla="*/ 0 w 299370"/>
              <a:gd name="connsiteY7" fmla="*/ 329796 h 329796"/>
              <a:gd name="connsiteX0" fmla="*/ 0 w 300300"/>
              <a:gd name="connsiteY0" fmla="*/ 329796 h 329796"/>
              <a:gd name="connsiteX1" fmla="*/ 191221 w 300300"/>
              <a:gd name="connsiteY1" fmla="*/ 300102 h 329796"/>
              <a:gd name="connsiteX2" fmla="*/ 199096 w 300300"/>
              <a:gd name="connsiteY2" fmla="*/ 181671 h 329796"/>
              <a:gd name="connsiteX3" fmla="*/ 299368 w 300300"/>
              <a:gd name="connsiteY3" fmla="*/ 79753 h 329796"/>
              <a:gd name="connsiteX4" fmla="*/ 201710 w 300300"/>
              <a:gd name="connsiteY4" fmla="*/ 45250 h 329796"/>
              <a:gd name="connsiteX5" fmla="*/ 112447 w 300300"/>
              <a:gd name="connsiteY5" fmla="*/ 707 h 329796"/>
              <a:gd name="connsiteX6" fmla="*/ 18007 w 300300"/>
              <a:gd name="connsiteY6" fmla="*/ 83109 h 329796"/>
              <a:gd name="connsiteX7" fmla="*/ 0 w 300300"/>
              <a:gd name="connsiteY7" fmla="*/ 329796 h 329796"/>
              <a:gd name="connsiteX0" fmla="*/ 0 w 300300"/>
              <a:gd name="connsiteY0" fmla="*/ 330280 h 330280"/>
              <a:gd name="connsiteX1" fmla="*/ 191221 w 300300"/>
              <a:gd name="connsiteY1" fmla="*/ 300586 h 330280"/>
              <a:gd name="connsiteX2" fmla="*/ 199096 w 300300"/>
              <a:gd name="connsiteY2" fmla="*/ 182155 h 330280"/>
              <a:gd name="connsiteX3" fmla="*/ 299368 w 300300"/>
              <a:gd name="connsiteY3" fmla="*/ 80237 h 330280"/>
              <a:gd name="connsiteX4" fmla="*/ 201710 w 300300"/>
              <a:gd name="connsiteY4" fmla="*/ 45734 h 330280"/>
              <a:gd name="connsiteX5" fmla="*/ 112447 w 300300"/>
              <a:gd name="connsiteY5" fmla="*/ 1191 h 330280"/>
              <a:gd name="connsiteX6" fmla="*/ 18007 w 300300"/>
              <a:gd name="connsiteY6" fmla="*/ 83593 h 330280"/>
              <a:gd name="connsiteX7" fmla="*/ 0 w 300300"/>
              <a:gd name="connsiteY7" fmla="*/ 330280 h 33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0300" h="330280">
                <a:moveTo>
                  <a:pt x="0" y="330280"/>
                </a:moveTo>
                <a:cubicBezTo>
                  <a:pt x="102210" y="262164"/>
                  <a:pt x="158038" y="325273"/>
                  <a:pt x="191221" y="300586"/>
                </a:cubicBezTo>
                <a:cubicBezTo>
                  <a:pt x="224404" y="275899"/>
                  <a:pt x="181072" y="218880"/>
                  <a:pt x="199096" y="182155"/>
                </a:cubicBezTo>
                <a:cubicBezTo>
                  <a:pt x="217120" y="145430"/>
                  <a:pt x="310592" y="142337"/>
                  <a:pt x="299368" y="80237"/>
                </a:cubicBezTo>
                <a:cubicBezTo>
                  <a:pt x="288144" y="18137"/>
                  <a:pt x="232863" y="58908"/>
                  <a:pt x="201710" y="45734"/>
                </a:cubicBezTo>
                <a:cubicBezTo>
                  <a:pt x="170557" y="32560"/>
                  <a:pt x="195536" y="-7368"/>
                  <a:pt x="112447" y="1191"/>
                </a:cubicBezTo>
                <a:cubicBezTo>
                  <a:pt x="29358" y="9750"/>
                  <a:pt x="136829" y="83940"/>
                  <a:pt x="18007" y="83593"/>
                </a:cubicBezTo>
                <a:cubicBezTo>
                  <a:pt x="17054" y="128043"/>
                  <a:pt x="5715" y="276305"/>
                  <a:pt x="0" y="330280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21599992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FB9BBEE1-C90F-464D-B741-83A30752C202}"/>
              </a:ext>
            </a:extLst>
          </p:cNvPr>
          <p:cNvSpPr/>
          <p:nvPr/>
        </p:nvSpPr>
        <p:spPr>
          <a:xfrm>
            <a:off x="10798520" y="3037966"/>
            <a:ext cx="268973" cy="300609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  <a:gd name="connsiteX0" fmla="*/ 0 w 326340"/>
              <a:gd name="connsiteY0" fmla="*/ 318971 h 318971"/>
              <a:gd name="connsiteX1" fmla="*/ 205213 w 326340"/>
              <a:gd name="connsiteY1" fmla="*/ 299398 h 318971"/>
              <a:gd name="connsiteX2" fmla="*/ 195597 w 326340"/>
              <a:gd name="connsiteY2" fmla="*/ 180968 h 318971"/>
              <a:gd name="connsiteX3" fmla="*/ 321523 w 326340"/>
              <a:gd name="connsiteY3" fmla="*/ 103793 h 318971"/>
              <a:gd name="connsiteX4" fmla="*/ 247186 w 326340"/>
              <a:gd name="connsiteY4" fmla="*/ 90657 h 318971"/>
              <a:gd name="connsiteX5" fmla="*/ 195235 w 326340"/>
              <a:gd name="connsiteY5" fmla="*/ 4 h 318971"/>
              <a:gd name="connsiteX6" fmla="*/ 20339 w 326340"/>
              <a:gd name="connsiteY6" fmla="*/ 76783 h 318971"/>
              <a:gd name="connsiteX7" fmla="*/ 0 w 326340"/>
              <a:gd name="connsiteY7" fmla="*/ 318971 h 318971"/>
              <a:gd name="connsiteX0" fmla="*/ 0 w 322126"/>
              <a:gd name="connsiteY0" fmla="*/ 319052 h 319052"/>
              <a:gd name="connsiteX1" fmla="*/ 205213 w 322126"/>
              <a:gd name="connsiteY1" fmla="*/ 299479 h 319052"/>
              <a:gd name="connsiteX2" fmla="*/ 195597 w 322126"/>
              <a:gd name="connsiteY2" fmla="*/ 181049 h 319052"/>
              <a:gd name="connsiteX3" fmla="*/ 321523 w 322126"/>
              <a:gd name="connsiteY3" fmla="*/ 103874 h 319052"/>
              <a:gd name="connsiteX4" fmla="*/ 241355 w 322126"/>
              <a:gd name="connsiteY4" fmla="*/ 62622 h 319052"/>
              <a:gd name="connsiteX5" fmla="*/ 195235 w 322126"/>
              <a:gd name="connsiteY5" fmla="*/ 85 h 319052"/>
              <a:gd name="connsiteX6" fmla="*/ 20339 w 322126"/>
              <a:gd name="connsiteY6" fmla="*/ 76864 h 319052"/>
              <a:gd name="connsiteX7" fmla="*/ 0 w 322126"/>
              <a:gd name="connsiteY7" fmla="*/ 319052 h 319052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00"/>
              <a:gd name="connsiteY0" fmla="*/ 330286 h 330286"/>
              <a:gd name="connsiteX1" fmla="*/ 205213 w 322200"/>
              <a:gd name="connsiteY1" fmla="*/ 310713 h 330286"/>
              <a:gd name="connsiteX2" fmla="*/ 195597 w 322200"/>
              <a:gd name="connsiteY2" fmla="*/ 192283 h 330286"/>
              <a:gd name="connsiteX3" fmla="*/ 321523 w 322200"/>
              <a:gd name="connsiteY3" fmla="*/ 115108 h 330286"/>
              <a:gd name="connsiteX4" fmla="*/ 241355 w 322200"/>
              <a:gd name="connsiteY4" fmla="*/ 73856 h 330286"/>
              <a:gd name="connsiteX5" fmla="*/ 147428 w 322200"/>
              <a:gd name="connsiteY5" fmla="*/ 72 h 330286"/>
              <a:gd name="connsiteX6" fmla="*/ 20339 w 322200"/>
              <a:gd name="connsiteY6" fmla="*/ 88098 h 330286"/>
              <a:gd name="connsiteX7" fmla="*/ 0 w 322200"/>
              <a:gd name="connsiteY7" fmla="*/ 330286 h 330286"/>
              <a:gd name="connsiteX0" fmla="*/ 0 w 322199"/>
              <a:gd name="connsiteY0" fmla="*/ 330298 h 330298"/>
              <a:gd name="connsiteX1" fmla="*/ 205213 w 322199"/>
              <a:gd name="connsiteY1" fmla="*/ 310725 h 330298"/>
              <a:gd name="connsiteX2" fmla="*/ 195597 w 322199"/>
              <a:gd name="connsiteY2" fmla="*/ 192295 h 330298"/>
              <a:gd name="connsiteX3" fmla="*/ 321523 w 322199"/>
              <a:gd name="connsiteY3" fmla="*/ 115120 h 330298"/>
              <a:gd name="connsiteX4" fmla="*/ 241355 w 322199"/>
              <a:gd name="connsiteY4" fmla="*/ 73868 h 330298"/>
              <a:gd name="connsiteX5" fmla="*/ 147428 w 322199"/>
              <a:gd name="connsiteY5" fmla="*/ 84 h 330298"/>
              <a:gd name="connsiteX6" fmla="*/ 20339 w 322199"/>
              <a:gd name="connsiteY6" fmla="*/ 88110 h 330298"/>
              <a:gd name="connsiteX7" fmla="*/ 0 w 322199"/>
              <a:gd name="connsiteY7" fmla="*/ 330298 h 330298"/>
              <a:gd name="connsiteX0" fmla="*/ 0 w 321630"/>
              <a:gd name="connsiteY0" fmla="*/ 330298 h 330298"/>
              <a:gd name="connsiteX1" fmla="*/ 205213 w 321630"/>
              <a:gd name="connsiteY1" fmla="*/ 310725 h 330298"/>
              <a:gd name="connsiteX2" fmla="*/ 195597 w 321630"/>
              <a:gd name="connsiteY2" fmla="*/ 192295 h 330298"/>
              <a:gd name="connsiteX3" fmla="*/ 321523 w 321630"/>
              <a:gd name="connsiteY3" fmla="*/ 115120 h 330298"/>
              <a:gd name="connsiteX4" fmla="*/ 241355 w 321630"/>
              <a:gd name="connsiteY4" fmla="*/ 73868 h 330298"/>
              <a:gd name="connsiteX5" fmla="*/ 147428 w 321630"/>
              <a:gd name="connsiteY5" fmla="*/ 84 h 330298"/>
              <a:gd name="connsiteX6" fmla="*/ 20339 w 321630"/>
              <a:gd name="connsiteY6" fmla="*/ 88110 h 330298"/>
              <a:gd name="connsiteX7" fmla="*/ 0 w 321630"/>
              <a:gd name="connsiteY7" fmla="*/ 330298 h 330298"/>
              <a:gd name="connsiteX0" fmla="*/ 0 w 321782"/>
              <a:gd name="connsiteY0" fmla="*/ 330298 h 330298"/>
              <a:gd name="connsiteX1" fmla="*/ 205213 w 321782"/>
              <a:gd name="connsiteY1" fmla="*/ 310725 h 330298"/>
              <a:gd name="connsiteX2" fmla="*/ 195597 w 321782"/>
              <a:gd name="connsiteY2" fmla="*/ 192295 h 330298"/>
              <a:gd name="connsiteX3" fmla="*/ 321523 w 321782"/>
              <a:gd name="connsiteY3" fmla="*/ 115120 h 330298"/>
              <a:gd name="connsiteX4" fmla="*/ 241355 w 321782"/>
              <a:gd name="connsiteY4" fmla="*/ 73868 h 330298"/>
              <a:gd name="connsiteX5" fmla="*/ 147428 w 321782"/>
              <a:gd name="connsiteY5" fmla="*/ 84 h 330298"/>
              <a:gd name="connsiteX6" fmla="*/ 20339 w 321782"/>
              <a:gd name="connsiteY6" fmla="*/ 88110 h 330298"/>
              <a:gd name="connsiteX7" fmla="*/ 0 w 321782"/>
              <a:gd name="connsiteY7" fmla="*/ 330298 h 330298"/>
              <a:gd name="connsiteX0" fmla="*/ 0 w 322051"/>
              <a:gd name="connsiteY0" fmla="*/ 330298 h 330298"/>
              <a:gd name="connsiteX1" fmla="*/ 205213 w 322051"/>
              <a:gd name="connsiteY1" fmla="*/ 310725 h 330298"/>
              <a:gd name="connsiteX2" fmla="*/ 201428 w 322051"/>
              <a:gd name="connsiteY2" fmla="*/ 186672 h 330298"/>
              <a:gd name="connsiteX3" fmla="*/ 321523 w 322051"/>
              <a:gd name="connsiteY3" fmla="*/ 115120 h 330298"/>
              <a:gd name="connsiteX4" fmla="*/ 241355 w 322051"/>
              <a:gd name="connsiteY4" fmla="*/ 73868 h 330298"/>
              <a:gd name="connsiteX5" fmla="*/ 147428 w 322051"/>
              <a:gd name="connsiteY5" fmla="*/ 84 h 330298"/>
              <a:gd name="connsiteX6" fmla="*/ 20339 w 322051"/>
              <a:gd name="connsiteY6" fmla="*/ 88110 h 330298"/>
              <a:gd name="connsiteX7" fmla="*/ 0 w 322051"/>
              <a:gd name="connsiteY7" fmla="*/ 330298 h 330298"/>
              <a:gd name="connsiteX0" fmla="*/ 0 w 321695"/>
              <a:gd name="connsiteY0" fmla="*/ 330298 h 330298"/>
              <a:gd name="connsiteX1" fmla="*/ 205213 w 321695"/>
              <a:gd name="connsiteY1" fmla="*/ 310725 h 330298"/>
              <a:gd name="connsiteX2" fmla="*/ 201428 w 321695"/>
              <a:gd name="connsiteY2" fmla="*/ 186672 h 330298"/>
              <a:gd name="connsiteX3" fmla="*/ 321523 w 321695"/>
              <a:gd name="connsiteY3" fmla="*/ 115120 h 330298"/>
              <a:gd name="connsiteX4" fmla="*/ 241355 w 321695"/>
              <a:gd name="connsiteY4" fmla="*/ 73868 h 330298"/>
              <a:gd name="connsiteX5" fmla="*/ 147428 w 321695"/>
              <a:gd name="connsiteY5" fmla="*/ 84 h 330298"/>
              <a:gd name="connsiteX6" fmla="*/ 20339 w 321695"/>
              <a:gd name="connsiteY6" fmla="*/ 88110 h 330298"/>
              <a:gd name="connsiteX7" fmla="*/ 0 w 321695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19547"/>
              <a:gd name="connsiteY0" fmla="*/ 334797 h 334797"/>
              <a:gd name="connsiteX1" fmla="*/ 202881 w 319547"/>
              <a:gd name="connsiteY1" fmla="*/ 310725 h 334797"/>
              <a:gd name="connsiteX2" fmla="*/ 199096 w 319547"/>
              <a:gd name="connsiteY2" fmla="*/ 186672 h 334797"/>
              <a:gd name="connsiteX3" fmla="*/ 319191 w 319547"/>
              <a:gd name="connsiteY3" fmla="*/ 115120 h 334797"/>
              <a:gd name="connsiteX4" fmla="*/ 239023 w 319547"/>
              <a:gd name="connsiteY4" fmla="*/ 73868 h 334797"/>
              <a:gd name="connsiteX5" fmla="*/ 145096 w 319547"/>
              <a:gd name="connsiteY5" fmla="*/ 84 h 334797"/>
              <a:gd name="connsiteX6" fmla="*/ 18007 w 319547"/>
              <a:gd name="connsiteY6" fmla="*/ 88110 h 334797"/>
              <a:gd name="connsiteX7" fmla="*/ 0 w 319547"/>
              <a:gd name="connsiteY7" fmla="*/ 334797 h 334797"/>
              <a:gd name="connsiteX0" fmla="*/ 0 w 319564"/>
              <a:gd name="connsiteY0" fmla="*/ 334797 h 334797"/>
              <a:gd name="connsiteX1" fmla="*/ 171398 w 319564"/>
              <a:gd name="connsiteY1" fmla="*/ 310726 h 334797"/>
              <a:gd name="connsiteX2" fmla="*/ 199096 w 319564"/>
              <a:gd name="connsiteY2" fmla="*/ 186672 h 334797"/>
              <a:gd name="connsiteX3" fmla="*/ 319191 w 319564"/>
              <a:gd name="connsiteY3" fmla="*/ 115120 h 334797"/>
              <a:gd name="connsiteX4" fmla="*/ 239023 w 319564"/>
              <a:gd name="connsiteY4" fmla="*/ 73868 h 334797"/>
              <a:gd name="connsiteX5" fmla="*/ 145096 w 319564"/>
              <a:gd name="connsiteY5" fmla="*/ 84 h 334797"/>
              <a:gd name="connsiteX6" fmla="*/ 18007 w 319564"/>
              <a:gd name="connsiteY6" fmla="*/ 88110 h 334797"/>
              <a:gd name="connsiteX7" fmla="*/ 0 w 319564"/>
              <a:gd name="connsiteY7" fmla="*/ 334797 h 334797"/>
              <a:gd name="connsiteX0" fmla="*/ 0 w 319553"/>
              <a:gd name="connsiteY0" fmla="*/ 334797 h 334797"/>
              <a:gd name="connsiteX1" fmla="*/ 191221 w 319553"/>
              <a:gd name="connsiteY1" fmla="*/ 305103 h 334797"/>
              <a:gd name="connsiteX2" fmla="*/ 199096 w 319553"/>
              <a:gd name="connsiteY2" fmla="*/ 186672 h 334797"/>
              <a:gd name="connsiteX3" fmla="*/ 319191 w 319553"/>
              <a:gd name="connsiteY3" fmla="*/ 115120 h 334797"/>
              <a:gd name="connsiteX4" fmla="*/ 239023 w 319553"/>
              <a:gd name="connsiteY4" fmla="*/ 73868 h 334797"/>
              <a:gd name="connsiteX5" fmla="*/ 145096 w 319553"/>
              <a:gd name="connsiteY5" fmla="*/ 84 h 334797"/>
              <a:gd name="connsiteX6" fmla="*/ 18007 w 319553"/>
              <a:gd name="connsiteY6" fmla="*/ 88110 h 334797"/>
              <a:gd name="connsiteX7" fmla="*/ 0 w 319553"/>
              <a:gd name="connsiteY7" fmla="*/ 334797 h 334797"/>
              <a:gd name="connsiteX0" fmla="*/ 0 w 319553"/>
              <a:gd name="connsiteY0" fmla="*/ 329179 h 329179"/>
              <a:gd name="connsiteX1" fmla="*/ 191221 w 319553"/>
              <a:gd name="connsiteY1" fmla="*/ 299485 h 329179"/>
              <a:gd name="connsiteX2" fmla="*/ 199096 w 319553"/>
              <a:gd name="connsiteY2" fmla="*/ 181054 h 329179"/>
              <a:gd name="connsiteX3" fmla="*/ 319191 w 319553"/>
              <a:gd name="connsiteY3" fmla="*/ 109502 h 329179"/>
              <a:gd name="connsiteX4" fmla="*/ 239023 w 319553"/>
              <a:gd name="connsiteY4" fmla="*/ 68250 h 329179"/>
              <a:gd name="connsiteX5" fmla="*/ 112447 w 319553"/>
              <a:gd name="connsiteY5" fmla="*/ 90 h 329179"/>
              <a:gd name="connsiteX6" fmla="*/ 18007 w 319553"/>
              <a:gd name="connsiteY6" fmla="*/ 82492 h 329179"/>
              <a:gd name="connsiteX7" fmla="*/ 0 w 319553"/>
              <a:gd name="connsiteY7" fmla="*/ 329179 h 329179"/>
              <a:gd name="connsiteX0" fmla="*/ 0 w 319193"/>
              <a:gd name="connsiteY0" fmla="*/ 329525 h 329525"/>
              <a:gd name="connsiteX1" fmla="*/ 191221 w 319193"/>
              <a:gd name="connsiteY1" fmla="*/ 299831 h 329525"/>
              <a:gd name="connsiteX2" fmla="*/ 199096 w 319193"/>
              <a:gd name="connsiteY2" fmla="*/ 181400 h 329525"/>
              <a:gd name="connsiteX3" fmla="*/ 319191 w 319193"/>
              <a:gd name="connsiteY3" fmla="*/ 109848 h 329525"/>
              <a:gd name="connsiteX4" fmla="*/ 195879 w 319193"/>
              <a:gd name="connsiteY4" fmla="*/ 52850 h 329525"/>
              <a:gd name="connsiteX5" fmla="*/ 112447 w 319193"/>
              <a:gd name="connsiteY5" fmla="*/ 436 h 329525"/>
              <a:gd name="connsiteX6" fmla="*/ 18007 w 319193"/>
              <a:gd name="connsiteY6" fmla="*/ 82838 h 329525"/>
              <a:gd name="connsiteX7" fmla="*/ 0 w 319193"/>
              <a:gd name="connsiteY7" fmla="*/ 329525 h 329525"/>
              <a:gd name="connsiteX0" fmla="*/ 0 w 321075"/>
              <a:gd name="connsiteY0" fmla="*/ 329525 h 329525"/>
              <a:gd name="connsiteX1" fmla="*/ 191221 w 321075"/>
              <a:gd name="connsiteY1" fmla="*/ 299831 h 329525"/>
              <a:gd name="connsiteX2" fmla="*/ 199096 w 321075"/>
              <a:gd name="connsiteY2" fmla="*/ 181400 h 329525"/>
              <a:gd name="connsiteX3" fmla="*/ 319191 w 321075"/>
              <a:gd name="connsiteY3" fmla="*/ 109848 h 329525"/>
              <a:gd name="connsiteX4" fmla="*/ 195879 w 321075"/>
              <a:gd name="connsiteY4" fmla="*/ 52850 h 329525"/>
              <a:gd name="connsiteX5" fmla="*/ 112447 w 321075"/>
              <a:gd name="connsiteY5" fmla="*/ 436 h 329525"/>
              <a:gd name="connsiteX6" fmla="*/ 18007 w 321075"/>
              <a:gd name="connsiteY6" fmla="*/ 82838 h 329525"/>
              <a:gd name="connsiteX7" fmla="*/ 0 w 321075"/>
              <a:gd name="connsiteY7" fmla="*/ 329525 h 329525"/>
              <a:gd name="connsiteX0" fmla="*/ 0 w 319306"/>
              <a:gd name="connsiteY0" fmla="*/ 329887 h 329887"/>
              <a:gd name="connsiteX1" fmla="*/ 191221 w 319306"/>
              <a:gd name="connsiteY1" fmla="*/ 300193 h 329887"/>
              <a:gd name="connsiteX2" fmla="*/ 199096 w 319306"/>
              <a:gd name="connsiteY2" fmla="*/ 181762 h 329887"/>
              <a:gd name="connsiteX3" fmla="*/ 319191 w 319306"/>
              <a:gd name="connsiteY3" fmla="*/ 110210 h 329887"/>
              <a:gd name="connsiteX4" fmla="*/ 174891 w 319306"/>
              <a:gd name="connsiteY4" fmla="*/ 45341 h 329887"/>
              <a:gd name="connsiteX5" fmla="*/ 112447 w 319306"/>
              <a:gd name="connsiteY5" fmla="*/ 798 h 329887"/>
              <a:gd name="connsiteX6" fmla="*/ 18007 w 319306"/>
              <a:gd name="connsiteY6" fmla="*/ 83200 h 329887"/>
              <a:gd name="connsiteX7" fmla="*/ 0 w 319306"/>
              <a:gd name="connsiteY7" fmla="*/ 329887 h 329887"/>
              <a:gd name="connsiteX0" fmla="*/ 0 w 319306"/>
              <a:gd name="connsiteY0" fmla="*/ 330418 h 330418"/>
              <a:gd name="connsiteX1" fmla="*/ 191221 w 319306"/>
              <a:gd name="connsiteY1" fmla="*/ 300724 h 330418"/>
              <a:gd name="connsiteX2" fmla="*/ 199096 w 319306"/>
              <a:gd name="connsiteY2" fmla="*/ 182293 h 330418"/>
              <a:gd name="connsiteX3" fmla="*/ 319191 w 319306"/>
              <a:gd name="connsiteY3" fmla="*/ 110741 h 330418"/>
              <a:gd name="connsiteX4" fmla="*/ 174891 w 319306"/>
              <a:gd name="connsiteY4" fmla="*/ 45872 h 330418"/>
              <a:gd name="connsiteX5" fmla="*/ 112447 w 319306"/>
              <a:gd name="connsiteY5" fmla="*/ 1329 h 330418"/>
              <a:gd name="connsiteX6" fmla="*/ 18007 w 319306"/>
              <a:gd name="connsiteY6" fmla="*/ 83731 h 330418"/>
              <a:gd name="connsiteX7" fmla="*/ 0 w 319306"/>
              <a:gd name="connsiteY7" fmla="*/ 330418 h 330418"/>
              <a:gd name="connsiteX0" fmla="*/ 0 w 319192"/>
              <a:gd name="connsiteY0" fmla="*/ 329888 h 329888"/>
              <a:gd name="connsiteX1" fmla="*/ 191221 w 319192"/>
              <a:gd name="connsiteY1" fmla="*/ 300194 h 329888"/>
              <a:gd name="connsiteX2" fmla="*/ 199096 w 319192"/>
              <a:gd name="connsiteY2" fmla="*/ 181763 h 329888"/>
              <a:gd name="connsiteX3" fmla="*/ 319191 w 319192"/>
              <a:gd name="connsiteY3" fmla="*/ 110211 h 329888"/>
              <a:gd name="connsiteX4" fmla="*/ 201710 w 319192"/>
              <a:gd name="connsiteY4" fmla="*/ 45342 h 329888"/>
              <a:gd name="connsiteX5" fmla="*/ 112447 w 319192"/>
              <a:gd name="connsiteY5" fmla="*/ 799 h 329888"/>
              <a:gd name="connsiteX6" fmla="*/ 18007 w 319192"/>
              <a:gd name="connsiteY6" fmla="*/ 83201 h 329888"/>
              <a:gd name="connsiteX7" fmla="*/ 0 w 319192"/>
              <a:gd name="connsiteY7" fmla="*/ 329888 h 329888"/>
              <a:gd name="connsiteX0" fmla="*/ 0 w 299370"/>
              <a:gd name="connsiteY0" fmla="*/ 329796 h 329796"/>
              <a:gd name="connsiteX1" fmla="*/ 191221 w 299370"/>
              <a:gd name="connsiteY1" fmla="*/ 300102 h 329796"/>
              <a:gd name="connsiteX2" fmla="*/ 199096 w 299370"/>
              <a:gd name="connsiteY2" fmla="*/ 181671 h 329796"/>
              <a:gd name="connsiteX3" fmla="*/ 299368 w 299370"/>
              <a:gd name="connsiteY3" fmla="*/ 79753 h 329796"/>
              <a:gd name="connsiteX4" fmla="*/ 201710 w 299370"/>
              <a:gd name="connsiteY4" fmla="*/ 45250 h 329796"/>
              <a:gd name="connsiteX5" fmla="*/ 112447 w 299370"/>
              <a:gd name="connsiteY5" fmla="*/ 707 h 329796"/>
              <a:gd name="connsiteX6" fmla="*/ 18007 w 299370"/>
              <a:gd name="connsiteY6" fmla="*/ 83109 h 329796"/>
              <a:gd name="connsiteX7" fmla="*/ 0 w 299370"/>
              <a:gd name="connsiteY7" fmla="*/ 329796 h 329796"/>
              <a:gd name="connsiteX0" fmla="*/ 0 w 300300"/>
              <a:gd name="connsiteY0" fmla="*/ 329796 h 329796"/>
              <a:gd name="connsiteX1" fmla="*/ 191221 w 300300"/>
              <a:gd name="connsiteY1" fmla="*/ 300102 h 329796"/>
              <a:gd name="connsiteX2" fmla="*/ 199096 w 300300"/>
              <a:gd name="connsiteY2" fmla="*/ 181671 h 329796"/>
              <a:gd name="connsiteX3" fmla="*/ 299368 w 300300"/>
              <a:gd name="connsiteY3" fmla="*/ 79753 h 329796"/>
              <a:gd name="connsiteX4" fmla="*/ 201710 w 300300"/>
              <a:gd name="connsiteY4" fmla="*/ 45250 h 329796"/>
              <a:gd name="connsiteX5" fmla="*/ 112447 w 300300"/>
              <a:gd name="connsiteY5" fmla="*/ 707 h 329796"/>
              <a:gd name="connsiteX6" fmla="*/ 18007 w 300300"/>
              <a:gd name="connsiteY6" fmla="*/ 83109 h 329796"/>
              <a:gd name="connsiteX7" fmla="*/ 0 w 300300"/>
              <a:gd name="connsiteY7" fmla="*/ 329796 h 329796"/>
              <a:gd name="connsiteX0" fmla="*/ 0 w 300300"/>
              <a:gd name="connsiteY0" fmla="*/ 330280 h 330280"/>
              <a:gd name="connsiteX1" fmla="*/ 191221 w 300300"/>
              <a:gd name="connsiteY1" fmla="*/ 300586 h 330280"/>
              <a:gd name="connsiteX2" fmla="*/ 199096 w 300300"/>
              <a:gd name="connsiteY2" fmla="*/ 182155 h 330280"/>
              <a:gd name="connsiteX3" fmla="*/ 299368 w 300300"/>
              <a:gd name="connsiteY3" fmla="*/ 80237 h 330280"/>
              <a:gd name="connsiteX4" fmla="*/ 201710 w 300300"/>
              <a:gd name="connsiteY4" fmla="*/ 45734 h 330280"/>
              <a:gd name="connsiteX5" fmla="*/ 112447 w 300300"/>
              <a:gd name="connsiteY5" fmla="*/ 1191 h 330280"/>
              <a:gd name="connsiteX6" fmla="*/ 18007 w 300300"/>
              <a:gd name="connsiteY6" fmla="*/ 83593 h 330280"/>
              <a:gd name="connsiteX7" fmla="*/ 0 w 300300"/>
              <a:gd name="connsiteY7" fmla="*/ 330280 h 330280"/>
              <a:gd name="connsiteX0" fmla="*/ 0 w 329270"/>
              <a:gd name="connsiteY0" fmla="*/ 330200 h 330200"/>
              <a:gd name="connsiteX1" fmla="*/ 191221 w 329270"/>
              <a:gd name="connsiteY1" fmla="*/ 300506 h 330200"/>
              <a:gd name="connsiteX2" fmla="*/ 199096 w 329270"/>
              <a:gd name="connsiteY2" fmla="*/ 182075 h 330200"/>
              <a:gd name="connsiteX3" fmla="*/ 328518 w 329270"/>
              <a:gd name="connsiteY3" fmla="*/ 59232 h 330200"/>
              <a:gd name="connsiteX4" fmla="*/ 201710 w 329270"/>
              <a:gd name="connsiteY4" fmla="*/ 45654 h 330200"/>
              <a:gd name="connsiteX5" fmla="*/ 112447 w 329270"/>
              <a:gd name="connsiteY5" fmla="*/ 1111 h 330200"/>
              <a:gd name="connsiteX6" fmla="*/ 18007 w 329270"/>
              <a:gd name="connsiteY6" fmla="*/ 83513 h 330200"/>
              <a:gd name="connsiteX7" fmla="*/ 0 w 329270"/>
              <a:gd name="connsiteY7" fmla="*/ 33020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9270" h="330200">
                <a:moveTo>
                  <a:pt x="0" y="330200"/>
                </a:moveTo>
                <a:cubicBezTo>
                  <a:pt x="102210" y="262084"/>
                  <a:pt x="158038" y="325193"/>
                  <a:pt x="191221" y="300506"/>
                </a:cubicBezTo>
                <a:cubicBezTo>
                  <a:pt x="224404" y="275819"/>
                  <a:pt x="176213" y="222287"/>
                  <a:pt x="199096" y="182075"/>
                </a:cubicBezTo>
                <a:cubicBezTo>
                  <a:pt x="221979" y="141863"/>
                  <a:pt x="339742" y="121332"/>
                  <a:pt x="328518" y="59232"/>
                </a:cubicBezTo>
                <a:cubicBezTo>
                  <a:pt x="317294" y="-2868"/>
                  <a:pt x="237722" y="55341"/>
                  <a:pt x="201710" y="45654"/>
                </a:cubicBezTo>
                <a:cubicBezTo>
                  <a:pt x="165698" y="35967"/>
                  <a:pt x="195536" y="-7448"/>
                  <a:pt x="112447" y="1111"/>
                </a:cubicBezTo>
                <a:cubicBezTo>
                  <a:pt x="29358" y="9670"/>
                  <a:pt x="136829" y="83860"/>
                  <a:pt x="18007" y="83513"/>
                </a:cubicBezTo>
                <a:cubicBezTo>
                  <a:pt x="17054" y="127963"/>
                  <a:pt x="5715" y="276225"/>
                  <a:pt x="0" y="330200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21599992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6465A7E6-3F70-4760-AAB3-3D27E5B6EBB5}"/>
              </a:ext>
            </a:extLst>
          </p:cNvPr>
          <p:cNvSpPr/>
          <p:nvPr/>
        </p:nvSpPr>
        <p:spPr>
          <a:xfrm>
            <a:off x="10798520" y="2841898"/>
            <a:ext cx="268973" cy="279727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  <a:gd name="connsiteX0" fmla="*/ 0 w 326340"/>
              <a:gd name="connsiteY0" fmla="*/ 318971 h 318971"/>
              <a:gd name="connsiteX1" fmla="*/ 205213 w 326340"/>
              <a:gd name="connsiteY1" fmla="*/ 299398 h 318971"/>
              <a:gd name="connsiteX2" fmla="*/ 195597 w 326340"/>
              <a:gd name="connsiteY2" fmla="*/ 180968 h 318971"/>
              <a:gd name="connsiteX3" fmla="*/ 321523 w 326340"/>
              <a:gd name="connsiteY3" fmla="*/ 103793 h 318971"/>
              <a:gd name="connsiteX4" fmla="*/ 247186 w 326340"/>
              <a:gd name="connsiteY4" fmla="*/ 90657 h 318971"/>
              <a:gd name="connsiteX5" fmla="*/ 195235 w 326340"/>
              <a:gd name="connsiteY5" fmla="*/ 4 h 318971"/>
              <a:gd name="connsiteX6" fmla="*/ 20339 w 326340"/>
              <a:gd name="connsiteY6" fmla="*/ 76783 h 318971"/>
              <a:gd name="connsiteX7" fmla="*/ 0 w 326340"/>
              <a:gd name="connsiteY7" fmla="*/ 318971 h 318971"/>
              <a:gd name="connsiteX0" fmla="*/ 0 w 322126"/>
              <a:gd name="connsiteY0" fmla="*/ 319052 h 319052"/>
              <a:gd name="connsiteX1" fmla="*/ 205213 w 322126"/>
              <a:gd name="connsiteY1" fmla="*/ 299479 h 319052"/>
              <a:gd name="connsiteX2" fmla="*/ 195597 w 322126"/>
              <a:gd name="connsiteY2" fmla="*/ 181049 h 319052"/>
              <a:gd name="connsiteX3" fmla="*/ 321523 w 322126"/>
              <a:gd name="connsiteY3" fmla="*/ 103874 h 319052"/>
              <a:gd name="connsiteX4" fmla="*/ 241355 w 322126"/>
              <a:gd name="connsiteY4" fmla="*/ 62622 h 319052"/>
              <a:gd name="connsiteX5" fmla="*/ 195235 w 322126"/>
              <a:gd name="connsiteY5" fmla="*/ 85 h 319052"/>
              <a:gd name="connsiteX6" fmla="*/ 20339 w 322126"/>
              <a:gd name="connsiteY6" fmla="*/ 76864 h 319052"/>
              <a:gd name="connsiteX7" fmla="*/ 0 w 322126"/>
              <a:gd name="connsiteY7" fmla="*/ 319052 h 319052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00"/>
              <a:gd name="connsiteY0" fmla="*/ 330286 h 330286"/>
              <a:gd name="connsiteX1" fmla="*/ 205213 w 322200"/>
              <a:gd name="connsiteY1" fmla="*/ 310713 h 330286"/>
              <a:gd name="connsiteX2" fmla="*/ 195597 w 322200"/>
              <a:gd name="connsiteY2" fmla="*/ 192283 h 330286"/>
              <a:gd name="connsiteX3" fmla="*/ 321523 w 322200"/>
              <a:gd name="connsiteY3" fmla="*/ 115108 h 330286"/>
              <a:gd name="connsiteX4" fmla="*/ 241355 w 322200"/>
              <a:gd name="connsiteY4" fmla="*/ 73856 h 330286"/>
              <a:gd name="connsiteX5" fmla="*/ 147428 w 322200"/>
              <a:gd name="connsiteY5" fmla="*/ 72 h 330286"/>
              <a:gd name="connsiteX6" fmla="*/ 20339 w 322200"/>
              <a:gd name="connsiteY6" fmla="*/ 88098 h 330286"/>
              <a:gd name="connsiteX7" fmla="*/ 0 w 322200"/>
              <a:gd name="connsiteY7" fmla="*/ 330286 h 330286"/>
              <a:gd name="connsiteX0" fmla="*/ 0 w 322199"/>
              <a:gd name="connsiteY0" fmla="*/ 330298 h 330298"/>
              <a:gd name="connsiteX1" fmla="*/ 205213 w 322199"/>
              <a:gd name="connsiteY1" fmla="*/ 310725 h 330298"/>
              <a:gd name="connsiteX2" fmla="*/ 195597 w 322199"/>
              <a:gd name="connsiteY2" fmla="*/ 192295 h 330298"/>
              <a:gd name="connsiteX3" fmla="*/ 321523 w 322199"/>
              <a:gd name="connsiteY3" fmla="*/ 115120 h 330298"/>
              <a:gd name="connsiteX4" fmla="*/ 241355 w 322199"/>
              <a:gd name="connsiteY4" fmla="*/ 73868 h 330298"/>
              <a:gd name="connsiteX5" fmla="*/ 147428 w 322199"/>
              <a:gd name="connsiteY5" fmla="*/ 84 h 330298"/>
              <a:gd name="connsiteX6" fmla="*/ 20339 w 322199"/>
              <a:gd name="connsiteY6" fmla="*/ 88110 h 330298"/>
              <a:gd name="connsiteX7" fmla="*/ 0 w 322199"/>
              <a:gd name="connsiteY7" fmla="*/ 330298 h 330298"/>
              <a:gd name="connsiteX0" fmla="*/ 0 w 321630"/>
              <a:gd name="connsiteY0" fmla="*/ 330298 h 330298"/>
              <a:gd name="connsiteX1" fmla="*/ 205213 w 321630"/>
              <a:gd name="connsiteY1" fmla="*/ 310725 h 330298"/>
              <a:gd name="connsiteX2" fmla="*/ 195597 w 321630"/>
              <a:gd name="connsiteY2" fmla="*/ 192295 h 330298"/>
              <a:gd name="connsiteX3" fmla="*/ 321523 w 321630"/>
              <a:gd name="connsiteY3" fmla="*/ 115120 h 330298"/>
              <a:gd name="connsiteX4" fmla="*/ 241355 w 321630"/>
              <a:gd name="connsiteY4" fmla="*/ 73868 h 330298"/>
              <a:gd name="connsiteX5" fmla="*/ 147428 w 321630"/>
              <a:gd name="connsiteY5" fmla="*/ 84 h 330298"/>
              <a:gd name="connsiteX6" fmla="*/ 20339 w 321630"/>
              <a:gd name="connsiteY6" fmla="*/ 88110 h 330298"/>
              <a:gd name="connsiteX7" fmla="*/ 0 w 321630"/>
              <a:gd name="connsiteY7" fmla="*/ 330298 h 330298"/>
              <a:gd name="connsiteX0" fmla="*/ 0 w 321782"/>
              <a:gd name="connsiteY0" fmla="*/ 330298 h 330298"/>
              <a:gd name="connsiteX1" fmla="*/ 205213 w 321782"/>
              <a:gd name="connsiteY1" fmla="*/ 310725 h 330298"/>
              <a:gd name="connsiteX2" fmla="*/ 195597 w 321782"/>
              <a:gd name="connsiteY2" fmla="*/ 192295 h 330298"/>
              <a:gd name="connsiteX3" fmla="*/ 321523 w 321782"/>
              <a:gd name="connsiteY3" fmla="*/ 115120 h 330298"/>
              <a:gd name="connsiteX4" fmla="*/ 241355 w 321782"/>
              <a:gd name="connsiteY4" fmla="*/ 73868 h 330298"/>
              <a:gd name="connsiteX5" fmla="*/ 147428 w 321782"/>
              <a:gd name="connsiteY5" fmla="*/ 84 h 330298"/>
              <a:gd name="connsiteX6" fmla="*/ 20339 w 321782"/>
              <a:gd name="connsiteY6" fmla="*/ 88110 h 330298"/>
              <a:gd name="connsiteX7" fmla="*/ 0 w 321782"/>
              <a:gd name="connsiteY7" fmla="*/ 330298 h 330298"/>
              <a:gd name="connsiteX0" fmla="*/ 0 w 322051"/>
              <a:gd name="connsiteY0" fmla="*/ 330298 h 330298"/>
              <a:gd name="connsiteX1" fmla="*/ 205213 w 322051"/>
              <a:gd name="connsiteY1" fmla="*/ 310725 h 330298"/>
              <a:gd name="connsiteX2" fmla="*/ 201428 w 322051"/>
              <a:gd name="connsiteY2" fmla="*/ 186672 h 330298"/>
              <a:gd name="connsiteX3" fmla="*/ 321523 w 322051"/>
              <a:gd name="connsiteY3" fmla="*/ 115120 h 330298"/>
              <a:gd name="connsiteX4" fmla="*/ 241355 w 322051"/>
              <a:gd name="connsiteY4" fmla="*/ 73868 h 330298"/>
              <a:gd name="connsiteX5" fmla="*/ 147428 w 322051"/>
              <a:gd name="connsiteY5" fmla="*/ 84 h 330298"/>
              <a:gd name="connsiteX6" fmla="*/ 20339 w 322051"/>
              <a:gd name="connsiteY6" fmla="*/ 88110 h 330298"/>
              <a:gd name="connsiteX7" fmla="*/ 0 w 322051"/>
              <a:gd name="connsiteY7" fmla="*/ 330298 h 330298"/>
              <a:gd name="connsiteX0" fmla="*/ 0 w 321695"/>
              <a:gd name="connsiteY0" fmla="*/ 330298 h 330298"/>
              <a:gd name="connsiteX1" fmla="*/ 205213 w 321695"/>
              <a:gd name="connsiteY1" fmla="*/ 310725 h 330298"/>
              <a:gd name="connsiteX2" fmla="*/ 201428 w 321695"/>
              <a:gd name="connsiteY2" fmla="*/ 186672 h 330298"/>
              <a:gd name="connsiteX3" fmla="*/ 321523 w 321695"/>
              <a:gd name="connsiteY3" fmla="*/ 115120 h 330298"/>
              <a:gd name="connsiteX4" fmla="*/ 241355 w 321695"/>
              <a:gd name="connsiteY4" fmla="*/ 73868 h 330298"/>
              <a:gd name="connsiteX5" fmla="*/ 147428 w 321695"/>
              <a:gd name="connsiteY5" fmla="*/ 84 h 330298"/>
              <a:gd name="connsiteX6" fmla="*/ 20339 w 321695"/>
              <a:gd name="connsiteY6" fmla="*/ 88110 h 330298"/>
              <a:gd name="connsiteX7" fmla="*/ 0 w 321695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19547"/>
              <a:gd name="connsiteY0" fmla="*/ 334797 h 334797"/>
              <a:gd name="connsiteX1" fmla="*/ 202881 w 319547"/>
              <a:gd name="connsiteY1" fmla="*/ 310725 h 334797"/>
              <a:gd name="connsiteX2" fmla="*/ 199096 w 319547"/>
              <a:gd name="connsiteY2" fmla="*/ 186672 h 334797"/>
              <a:gd name="connsiteX3" fmla="*/ 319191 w 319547"/>
              <a:gd name="connsiteY3" fmla="*/ 115120 h 334797"/>
              <a:gd name="connsiteX4" fmla="*/ 239023 w 319547"/>
              <a:gd name="connsiteY4" fmla="*/ 73868 h 334797"/>
              <a:gd name="connsiteX5" fmla="*/ 145096 w 319547"/>
              <a:gd name="connsiteY5" fmla="*/ 84 h 334797"/>
              <a:gd name="connsiteX6" fmla="*/ 18007 w 319547"/>
              <a:gd name="connsiteY6" fmla="*/ 88110 h 334797"/>
              <a:gd name="connsiteX7" fmla="*/ 0 w 319547"/>
              <a:gd name="connsiteY7" fmla="*/ 334797 h 334797"/>
              <a:gd name="connsiteX0" fmla="*/ 0 w 319564"/>
              <a:gd name="connsiteY0" fmla="*/ 334797 h 334797"/>
              <a:gd name="connsiteX1" fmla="*/ 171398 w 319564"/>
              <a:gd name="connsiteY1" fmla="*/ 310726 h 334797"/>
              <a:gd name="connsiteX2" fmla="*/ 199096 w 319564"/>
              <a:gd name="connsiteY2" fmla="*/ 186672 h 334797"/>
              <a:gd name="connsiteX3" fmla="*/ 319191 w 319564"/>
              <a:gd name="connsiteY3" fmla="*/ 115120 h 334797"/>
              <a:gd name="connsiteX4" fmla="*/ 239023 w 319564"/>
              <a:gd name="connsiteY4" fmla="*/ 73868 h 334797"/>
              <a:gd name="connsiteX5" fmla="*/ 145096 w 319564"/>
              <a:gd name="connsiteY5" fmla="*/ 84 h 334797"/>
              <a:gd name="connsiteX6" fmla="*/ 18007 w 319564"/>
              <a:gd name="connsiteY6" fmla="*/ 88110 h 334797"/>
              <a:gd name="connsiteX7" fmla="*/ 0 w 319564"/>
              <a:gd name="connsiteY7" fmla="*/ 334797 h 334797"/>
              <a:gd name="connsiteX0" fmla="*/ 0 w 319553"/>
              <a:gd name="connsiteY0" fmla="*/ 334797 h 334797"/>
              <a:gd name="connsiteX1" fmla="*/ 191221 w 319553"/>
              <a:gd name="connsiteY1" fmla="*/ 305103 h 334797"/>
              <a:gd name="connsiteX2" fmla="*/ 199096 w 319553"/>
              <a:gd name="connsiteY2" fmla="*/ 186672 h 334797"/>
              <a:gd name="connsiteX3" fmla="*/ 319191 w 319553"/>
              <a:gd name="connsiteY3" fmla="*/ 115120 h 334797"/>
              <a:gd name="connsiteX4" fmla="*/ 239023 w 319553"/>
              <a:gd name="connsiteY4" fmla="*/ 73868 h 334797"/>
              <a:gd name="connsiteX5" fmla="*/ 145096 w 319553"/>
              <a:gd name="connsiteY5" fmla="*/ 84 h 334797"/>
              <a:gd name="connsiteX6" fmla="*/ 18007 w 319553"/>
              <a:gd name="connsiteY6" fmla="*/ 88110 h 334797"/>
              <a:gd name="connsiteX7" fmla="*/ 0 w 319553"/>
              <a:gd name="connsiteY7" fmla="*/ 334797 h 334797"/>
              <a:gd name="connsiteX0" fmla="*/ 0 w 319553"/>
              <a:gd name="connsiteY0" fmla="*/ 329179 h 329179"/>
              <a:gd name="connsiteX1" fmla="*/ 191221 w 319553"/>
              <a:gd name="connsiteY1" fmla="*/ 299485 h 329179"/>
              <a:gd name="connsiteX2" fmla="*/ 199096 w 319553"/>
              <a:gd name="connsiteY2" fmla="*/ 181054 h 329179"/>
              <a:gd name="connsiteX3" fmla="*/ 319191 w 319553"/>
              <a:gd name="connsiteY3" fmla="*/ 109502 h 329179"/>
              <a:gd name="connsiteX4" fmla="*/ 239023 w 319553"/>
              <a:gd name="connsiteY4" fmla="*/ 68250 h 329179"/>
              <a:gd name="connsiteX5" fmla="*/ 112447 w 319553"/>
              <a:gd name="connsiteY5" fmla="*/ 90 h 329179"/>
              <a:gd name="connsiteX6" fmla="*/ 18007 w 319553"/>
              <a:gd name="connsiteY6" fmla="*/ 82492 h 329179"/>
              <a:gd name="connsiteX7" fmla="*/ 0 w 319553"/>
              <a:gd name="connsiteY7" fmla="*/ 329179 h 329179"/>
              <a:gd name="connsiteX0" fmla="*/ 0 w 319193"/>
              <a:gd name="connsiteY0" fmla="*/ 329525 h 329525"/>
              <a:gd name="connsiteX1" fmla="*/ 191221 w 319193"/>
              <a:gd name="connsiteY1" fmla="*/ 299831 h 329525"/>
              <a:gd name="connsiteX2" fmla="*/ 199096 w 319193"/>
              <a:gd name="connsiteY2" fmla="*/ 181400 h 329525"/>
              <a:gd name="connsiteX3" fmla="*/ 319191 w 319193"/>
              <a:gd name="connsiteY3" fmla="*/ 109848 h 329525"/>
              <a:gd name="connsiteX4" fmla="*/ 195879 w 319193"/>
              <a:gd name="connsiteY4" fmla="*/ 52850 h 329525"/>
              <a:gd name="connsiteX5" fmla="*/ 112447 w 319193"/>
              <a:gd name="connsiteY5" fmla="*/ 436 h 329525"/>
              <a:gd name="connsiteX6" fmla="*/ 18007 w 319193"/>
              <a:gd name="connsiteY6" fmla="*/ 82838 h 329525"/>
              <a:gd name="connsiteX7" fmla="*/ 0 w 319193"/>
              <a:gd name="connsiteY7" fmla="*/ 329525 h 329525"/>
              <a:gd name="connsiteX0" fmla="*/ 0 w 321075"/>
              <a:gd name="connsiteY0" fmla="*/ 329525 h 329525"/>
              <a:gd name="connsiteX1" fmla="*/ 191221 w 321075"/>
              <a:gd name="connsiteY1" fmla="*/ 299831 h 329525"/>
              <a:gd name="connsiteX2" fmla="*/ 199096 w 321075"/>
              <a:gd name="connsiteY2" fmla="*/ 181400 h 329525"/>
              <a:gd name="connsiteX3" fmla="*/ 319191 w 321075"/>
              <a:gd name="connsiteY3" fmla="*/ 109848 h 329525"/>
              <a:gd name="connsiteX4" fmla="*/ 195879 w 321075"/>
              <a:gd name="connsiteY4" fmla="*/ 52850 h 329525"/>
              <a:gd name="connsiteX5" fmla="*/ 112447 w 321075"/>
              <a:gd name="connsiteY5" fmla="*/ 436 h 329525"/>
              <a:gd name="connsiteX6" fmla="*/ 18007 w 321075"/>
              <a:gd name="connsiteY6" fmla="*/ 82838 h 329525"/>
              <a:gd name="connsiteX7" fmla="*/ 0 w 321075"/>
              <a:gd name="connsiteY7" fmla="*/ 329525 h 329525"/>
              <a:gd name="connsiteX0" fmla="*/ 0 w 319306"/>
              <a:gd name="connsiteY0" fmla="*/ 329887 h 329887"/>
              <a:gd name="connsiteX1" fmla="*/ 191221 w 319306"/>
              <a:gd name="connsiteY1" fmla="*/ 300193 h 329887"/>
              <a:gd name="connsiteX2" fmla="*/ 199096 w 319306"/>
              <a:gd name="connsiteY2" fmla="*/ 181762 h 329887"/>
              <a:gd name="connsiteX3" fmla="*/ 319191 w 319306"/>
              <a:gd name="connsiteY3" fmla="*/ 110210 h 329887"/>
              <a:gd name="connsiteX4" fmla="*/ 174891 w 319306"/>
              <a:gd name="connsiteY4" fmla="*/ 45341 h 329887"/>
              <a:gd name="connsiteX5" fmla="*/ 112447 w 319306"/>
              <a:gd name="connsiteY5" fmla="*/ 798 h 329887"/>
              <a:gd name="connsiteX6" fmla="*/ 18007 w 319306"/>
              <a:gd name="connsiteY6" fmla="*/ 83200 h 329887"/>
              <a:gd name="connsiteX7" fmla="*/ 0 w 319306"/>
              <a:gd name="connsiteY7" fmla="*/ 329887 h 329887"/>
              <a:gd name="connsiteX0" fmla="*/ 0 w 319306"/>
              <a:gd name="connsiteY0" fmla="*/ 330418 h 330418"/>
              <a:gd name="connsiteX1" fmla="*/ 191221 w 319306"/>
              <a:gd name="connsiteY1" fmla="*/ 300724 h 330418"/>
              <a:gd name="connsiteX2" fmla="*/ 199096 w 319306"/>
              <a:gd name="connsiteY2" fmla="*/ 182293 h 330418"/>
              <a:gd name="connsiteX3" fmla="*/ 319191 w 319306"/>
              <a:gd name="connsiteY3" fmla="*/ 110741 h 330418"/>
              <a:gd name="connsiteX4" fmla="*/ 174891 w 319306"/>
              <a:gd name="connsiteY4" fmla="*/ 45872 h 330418"/>
              <a:gd name="connsiteX5" fmla="*/ 112447 w 319306"/>
              <a:gd name="connsiteY5" fmla="*/ 1329 h 330418"/>
              <a:gd name="connsiteX6" fmla="*/ 18007 w 319306"/>
              <a:gd name="connsiteY6" fmla="*/ 83731 h 330418"/>
              <a:gd name="connsiteX7" fmla="*/ 0 w 319306"/>
              <a:gd name="connsiteY7" fmla="*/ 330418 h 330418"/>
              <a:gd name="connsiteX0" fmla="*/ 0 w 319192"/>
              <a:gd name="connsiteY0" fmla="*/ 329888 h 329888"/>
              <a:gd name="connsiteX1" fmla="*/ 191221 w 319192"/>
              <a:gd name="connsiteY1" fmla="*/ 300194 h 329888"/>
              <a:gd name="connsiteX2" fmla="*/ 199096 w 319192"/>
              <a:gd name="connsiteY2" fmla="*/ 181763 h 329888"/>
              <a:gd name="connsiteX3" fmla="*/ 319191 w 319192"/>
              <a:gd name="connsiteY3" fmla="*/ 110211 h 329888"/>
              <a:gd name="connsiteX4" fmla="*/ 201710 w 319192"/>
              <a:gd name="connsiteY4" fmla="*/ 45342 h 329888"/>
              <a:gd name="connsiteX5" fmla="*/ 112447 w 319192"/>
              <a:gd name="connsiteY5" fmla="*/ 799 h 329888"/>
              <a:gd name="connsiteX6" fmla="*/ 18007 w 319192"/>
              <a:gd name="connsiteY6" fmla="*/ 83201 h 329888"/>
              <a:gd name="connsiteX7" fmla="*/ 0 w 319192"/>
              <a:gd name="connsiteY7" fmla="*/ 329888 h 329888"/>
              <a:gd name="connsiteX0" fmla="*/ 0 w 299370"/>
              <a:gd name="connsiteY0" fmla="*/ 329796 h 329796"/>
              <a:gd name="connsiteX1" fmla="*/ 191221 w 299370"/>
              <a:gd name="connsiteY1" fmla="*/ 300102 h 329796"/>
              <a:gd name="connsiteX2" fmla="*/ 199096 w 299370"/>
              <a:gd name="connsiteY2" fmla="*/ 181671 h 329796"/>
              <a:gd name="connsiteX3" fmla="*/ 299368 w 299370"/>
              <a:gd name="connsiteY3" fmla="*/ 79753 h 329796"/>
              <a:gd name="connsiteX4" fmla="*/ 201710 w 299370"/>
              <a:gd name="connsiteY4" fmla="*/ 45250 h 329796"/>
              <a:gd name="connsiteX5" fmla="*/ 112447 w 299370"/>
              <a:gd name="connsiteY5" fmla="*/ 707 h 329796"/>
              <a:gd name="connsiteX6" fmla="*/ 18007 w 299370"/>
              <a:gd name="connsiteY6" fmla="*/ 83109 h 329796"/>
              <a:gd name="connsiteX7" fmla="*/ 0 w 299370"/>
              <a:gd name="connsiteY7" fmla="*/ 329796 h 329796"/>
              <a:gd name="connsiteX0" fmla="*/ 0 w 300300"/>
              <a:gd name="connsiteY0" fmla="*/ 329796 h 329796"/>
              <a:gd name="connsiteX1" fmla="*/ 191221 w 300300"/>
              <a:gd name="connsiteY1" fmla="*/ 300102 h 329796"/>
              <a:gd name="connsiteX2" fmla="*/ 199096 w 300300"/>
              <a:gd name="connsiteY2" fmla="*/ 181671 h 329796"/>
              <a:gd name="connsiteX3" fmla="*/ 299368 w 300300"/>
              <a:gd name="connsiteY3" fmla="*/ 79753 h 329796"/>
              <a:gd name="connsiteX4" fmla="*/ 201710 w 300300"/>
              <a:gd name="connsiteY4" fmla="*/ 45250 h 329796"/>
              <a:gd name="connsiteX5" fmla="*/ 112447 w 300300"/>
              <a:gd name="connsiteY5" fmla="*/ 707 h 329796"/>
              <a:gd name="connsiteX6" fmla="*/ 18007 w 300300"/>
              <a:gd name="connsiteY6" fmla="*/ 83109 h 329796"/>
              <a:gd name="connsiteX7" fmla="*/ 0 w 300300"/>
              <a:gd name="connsiteY7" fmla="*/ 329796 h 329796"/>
              <a:gd name="connsiteX0" fmla="*/ 0 w 300300"/>
              <a:gd name="connsiteY0" fmla="*/ 330280 h 330280"/>
              <a:gd name="connsiteX1" fmla="*/ 191221 w 300300"/>
              <a:gd name="connsiteY1" fmla="*/ 300586 h 330280"/>
              <a:gd name="connsiteX2" fmla="*/ 199096 w 300300"/>
              <a:gd name="connsiteY2" fmla="*/ 182155 h 330280"/>
              <a:gd name="connsiteX3" fmla="*/ 299368 w 300300"/>
              <a:gd name="connsiteY3" fmla="*/ 80237 h 330280"/>
              <a:gd name="connsiteX4" fmla="*/ 201710 w 300300"/>
              <a:gd name="connsiteY4" fmla="*/ 45734 h 330280"/>
              <a:gd name="connsiteX5" fmla="*/ 112447 w 300300"/>
              <a:gd name="connsiteY5" fmla="*/ 1191 h 330280"/>
              <a:gd name="connsiteX6" fmla="*/ 18007 w 300300"/>
              <a:gd name="connsiteY6" fmla="*/ 83593 h 330280"/>
              <a:gd name="connsiteX7" fmla="*/ 0 w 300300"/>
              <a:gd name="connsiteY7" fmla="*/ 330280 h 330280"/>
              <a:gd name="connsiteX0" fmla="*/ 0 w 329270"/>
              <a:gd name="connsiteY0" fmla="*/ 330200 h 330200"/>
              <a:gd name="connsiteX1" fmla="*/ 191221 w 329270"/>
              <a:gd name="connsiteY1" fmla="*/ 300506 h 330200"/>
              <a:gd name="connsiteX2" fmla="*/ 199096 w 329270"/>
              <a:gd name="connsiteY2" fmla="*/ 182075 h 330200"/>
              <a:gd name="connsiteX3" fmla="*/ 328518 w 329270"/>
              <a:gd name="connsiteY3" fmla="*/ 59232 h 330200"/>
              <a:gd name="connsiteX4" fmla="*/ 201710 w 329270"/>
              <a:gd name="connsiteY4" fmla="*/ 45654 h 330200"/>
              <a:gd name="connsiteX5" fmla="*/ 112447 w 329270"/>
              <a:gd name="connsiteY5" fmla="*/ 1111 h 330200"/>
              <a:gd name="connsiteX6" fmla="*/ 18007 w 329270"/>
              <a:gd name="connsiteY6" fmla="*/ 83513 h 330200"/>
              <a:gd name="connsiteX7" fmla="*/ 0 w 329270"/>
              <a:gd name="connsiteY7" fmla="*/ 33020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9270" h="330200">
                <a:moveTo>
                  <a:pt x="0" y="330200"/>
                </a:moveTo>
                <a:cubicBezTo>
                  <a:pt x="102210" y="262084"/>
                  <a:pt x="158038" y="325193"/>
                  <a:pt x="191221" y="300506"/>
                </a:cubicBezTo>
                <a:cubicBezTo>
                  <a:pt x="224404" y="275819"/>
                  <a:pt x="176213" y="222287"/>
                  <a:pt x="199096" y="182075"/>
                </a:cubicBezTo>
                <a:cubicBezTo>
                  <a:pt x="221979" y="141863"/>
                  <a:pt x="339742" y="121332"/>
                  <a:pt x="328518" y="59232"/>
                </a:cubicBezTo>
                <a:cubicBezTo>
                  <a:pt x="317294" y="-2868"/>
                  <a:pt x="237722" y="55341"/>
                  <a:pt x="201710" y="45654"/>
                </a:cubicBezTo>
                <a:cubicBezTo>
                  <a:pt x="165698" y="35967"/>
                  <a:pt x="195536" y="-7448"/>
                  <a:pt x="112447" y="1111"/>
                </a:cubicBezTo>
                <a:cubicBezTo>
                  <a:pt x="29358" y="9670"/>
                  <a:pt x="136829" y="83860"/>
                  <a:pt x="18007" y="83513"/>
                </a:cubicBezTo>
                <a:cubicBezTo>
                  <a:pt x="17054" y="127963"/>
                  <a:pt x="5715" y="276225"/>
                  <a:pt x="0" y="330200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21599992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174F0EFC-B0E9-455F-90B7-0C881461D2AB}"/>
              </a:ext>
            </a:extLst>
          </p:cNvPr>
          <p:cNvSpPr/>
          <p:nvPr/>
        </p:nvSpPr>
        <p:spPr>
          <a:xfrm>
            <a:off x="10798521" y="2671091"/>
            <a:ext cx="254012" cy="254868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  <a:gd name="connsiteX0" fmla="*/ 0 w 326340"/>
              <a:gd name="connsiteY0" fmla="*/ 318971 h 318971"/>
              <a:gd name="connsiteX1" fmla="*/ 205213 w 326340"/>
              <a:gd name="connsiteY1" fmla="*/ 299398 h 318971"/>
              <a:gd name="connsiteX2" fmla="*/ 195597 w 326340"/>
              <a:gd name="connsiteY2" fmla="*/ 180968 h 318971"/>
              <a:gd name="connsiteX3" fmla="*/ 321523 w 326340"/>
              <a:gd name="connsiteY3" fmla="*/ 103793 h 318971"/>
              <a:gd name="connsiteX4" fmla="*/ 247186 w 326340"/>
              <a:gd name="connsiteY4" fmla="*/ 90657 h 318971"/>
              <a:gd name="connsiteX5" fmla="*/ 195235 w 326340"/>
              <a:gd name="connsiteY5" fmla="*/ 4 h 318971"/>
              <a:gd name="connsiteX6" fmla="*/ 20339 w 326340"/>
              <a:gd name="connsiteY6" fmla="*/ 76783 h 318971"/>
              <a:gd name="connsiteX7" fmla="*/ 0 w 326340"/>
              <a:gd name="connsiteY7" fmla="*/ 318971 h 318971"/>
              <a:gd name="connsiteX0" fmla="*/ 0 w 322126"/>
              <a:gd name="connsiteY0" fmla="*/ 319052 h 319052"/>
              <a:gd name="connsiteX1" fmla="*/ 205213 w 322126"/>
              <a:gd name="connsiteY1" fmla="*/ 299479 h 319052"/>
              <a:gd name="connsiteX2" fmla="*/ 195597 w 322126"/>
              <a:gd name="connsiteY2" fmla="*/ 181049 h 319052"/>
              <a:gd name="connsiteX3" fmla="*/ 321523 w 322126"/>
              <a:gd name="connsiteY3" fmla="*/ 103874 h 319052"/>
              <a:gd name="connsiteX4" fmla="*/ 241355 w 322126"/>
              <a:gd name="connsiteY4" fmla="*/ 62622 h 319052"/>
              <a:gd name="connsiteX5" fmla="*/ 195235 w 322126"/>
              <a:gd name="connsiteY5" fmla="*/ 85 h 319052"/>
              <a:gd name="connsiteX6" fmla="*/ 20339 w 322126"/>
              <a:gd name="connsiteY6" fmla="*/ 76864 h 319052"/>
              <a:gd name="connsiteX7" fmla="*/ 0 w 322126"/>
              <a:gd name="connsiteY7" fmla="*/ 319052 h 319052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00"/>
              <a:gd name="connsiteY0" fmla="*/ 330286 h 330286"/>
              <a:gd name="connsiteX1" fmla="*/ 205213 w 322200"/>
              <a:gd name="connsiteY1" fmla="*/ 310713 h 330286"/>
              <a:gd name="connsiteX2" fmla="*/ 195597 w 322200"/>
              <a:gd name="connsiteY2" fmla="*/ 192283 h 330286"/>
              <a:gd name="connsiteX3" fmla="*/ 321523 w 322200"/>
              <a:gd name="connsiteY3" fmla="*/ 115108 h 330286"/>
              <a:gd name="connsiteX4" fmla="*/ 241355 w 322200"/>
              <a:gd name="connsiteY4" fmla="*/ 73856 h 330286"/>
              <a:gd name="connsiteX5" fmla="*/ 147428 w 322200"/>
              <a:gd name="connsiteY5" fmla="*/ 72 h 330286"/>
              <a:gd name="connsiteX6" fmla="*/ 20339 w 322200"/>
              <a:gd name="connsiteY6" fmla="*/ 88098 h 330286"/>
              <a:gd name="connsiteX7" fmla="*/ 0 w 322200"/>
              <a:gd name="connsiteY7" fmla="*/ 330286 h 330286"/>
              <a:gd name="connsiteX0" fmla="*/ 0 w 322199"/>
              <a:gd name="connsiteY0" fmla="*/ 330298 h 330298"/>
              <a:gd name="connsiteX1" fmla="*/ 205213 w 322199"/>
              <a:gd name="connsiteY1" fmla="*/ 310725 h 330298"/>
              <a:gd name="connsiteX2" fmla="*/ 195597 w 322199"/>
              <a:gd name="connsiteY2" fmla="*/ 192295 h 330298"/>
              <a:gd name="connsiteX3" fmla="*/ 321523 w 322199"/>
              <a:gd name="connsiteY3" fmla="*/ 115120 h 330298"/>
              <a:gd name="connsiteX4" fmla="*/ 241355 w 322199"/>
              <a:gd name="connsiteY4" fmla="*/ 73868 h 330298"/>
              <a:gd name="connsiteX5" fmla="*/ 147428 w 322199"/>
              <a:gd name="connsiteY5" fmla="*/ 84 h 330298"/>
              <a:gd name="connsiteX6" fmla="*/ 20339 w 322199"/>
              <a:gd name="connsiteY6" fmla="*/ 88110 h 330298"/>
              <a:gd name="connsiteX7" fmla="*/ 0 w 322199"/>
              <a:gd name="connsiteY7" fmla="*/ 330298 h 330298"/>
              <a:gd name="connsiteX0" fmla="*/ 0 w 321630"/>
              <a:gd name="connsiteY0" fmla="*/ 330298 h 330298"/>
              <a:gd name="connsiteX1" fmla="*/ 205213 w 321630"/>
              <a:gd name="connsiteY1" fmla="*/ 310725 h 330298"/>
              <a:gd name="connsiteX2" fmla="*/ 195597 w 321630"/>
              <a:gd name="connsiteY2" fmla="*/ 192295 h 330298"/>
              <a:gd name="connsiteX3" fmla="*/ 321523 w 321630"/>
              <a:gd name="connsiteY3" fmla="*/ 115120 h 330298"/>
              <a:gd name="connsiteX4" fmla="*/ 241355 w 321630"/>
              <a:gd name="connsiteY4" fmla="*/ 73868 h 330298"/>
              <a:gd name="connsiteX5" fmla="*/ 147428 w 321630"/>
              <a:gd name="connsiteY5" fmla="*/ 84 h 330298"/>
              <a:gd name="connsiteX6" fmla="*/ 20339 w 321630"/>
              <a:gd name="connsiteY6" fmla="*/ 88110 h 330298"/>
              <a:gd name="connsiteX7" fmla="*/ 0 w 321630"/>
              <a:gd name="connsiteY7" fmla="*/ 330298 h 330298"/>
              <a:gd name="connsiteX0" fmla="*/ 0 w 321782"/>
              <a:gd name="connsiteY0" fmla="*/ 330298 h 330298"/>
              <a:gd name="connsiteX1" fmla="*/ 205213 w 321782"/>
              <a:gd name="connsiteY1" fmla="*/ 310725 h 330298"/>
              <a:gd name="connsiteX2" fmla="*/ 195597 w 321782"/>
              <a:gd name="connsiteY2" fmla="*/ 192295 h 330298"/>
              <a:gd name="connsiteX3" fmla="*/ 321523 w 321782"/>
              <a:gd name="connsiteY3" fmla="*/ 115120 h 330298"/>
              <a:gd name="connsiteX4" fmla="*/ 241355 w 321782"/>
              <a:gd name="connsiteY4" fmla="*/ 73868 h 330298"/>
              <a:gd name="connsiteX5" fmla="*/ 147428 w 321782"/>
              <a:gd name="connsiteY5" fmla="*/ 84 h 330298"/>
              <a:gd name="connsiteX6" fmla="*/ 20339 w 321782"/>
              <a:gd name="connsiteY6" fmla="*/ 88110 h 330298"/>
              <a:gd name="connsiteX7" fmla="*/ 0 w 321782"/>
              <a:gd name="connsiteY7" fmla="*/ 330298 h 330298"/>
              <a:gd name="connsiteX0" fmla="*/ 0 w 322051"/>
              <a:gd name="connsiteY0" fmla="*/ 330298 h 330298"/>
              <a:gd name="connsiteX1" fmla="*/ 205213 w 322051"/>
              <a:gd name="connsiteY1" fmla="*/ 310725 h 330298"/>
              <a:gd name="connsiteX2" fmla="*/ 201428 w 322051"/>
              <a:gd name="connsiteY2" fmla="*/ 186672 h 330298"/>
              <a:gd name="connsiteX3" fmla="*/ 321523 w 322051"/>
              <a:gd name="connsiteY3" fmla="*/ 115120 h 330298"/>
              <a:gd name="connsiteX4" fmla="*/ 241355 w 322051"/>
              <a:gd name="connsiteY4" fmla="*/ 73868 h 330298"/>
              <a:gd name="connsiteX5" fmla="*/ 147428 w 322051"/>
              <a:gd name="connsiteY5" fmla="*/ 84 h 330298"/>
              <a:gd name="connsiteX6" fmla="*/ 20339 w 322051"/>
              <a:gd name="connsiteY6" fmla="*/ 88110 h 330298"/>
              <a:gd name="connsiteX7" fmla="*/ 0 w 322051"/>
              <a:gd name="connsiteY7" fmla="*/ 330298 h 330298"/>
              <a:gd name="connsiteX0" fmla="*/ 0 w 321695"/>
              <a:gd name="connsiteY0" fmla="*/ 330298 h 330298"/>
              <a:gd name="connsiteX1" fmla="*/ 205213 w 321695"/>
              <a:gd name="connsiteY1" fmla="*/ 310725 h 330298"/>
              <a:gd name="connsiteX2" fmla="*/ 201428 w 321695"/>
              <a:gd name="connsiteY2" fmla="*/ 186672 h 330298"/>
              <a:gd name="connsiteX3" fmla="*/ 321523 w 321695"/>
              <a:gd name="connsiteY3" fmla="*/ 115120 h 330298"/>
              <a:gd name="connsiteX4" fmla="*/ 241355 w 321695"/>
              <a:gd name="connsiteY4" fmla="*/ 73868 h 330298"/>
              <a:gd name="connsiteX5" fmla="*/ 147428 w 321695"/>
              <a:gd name="connsiteY5" fmla="*/ 84 h 330298"/>
              <a:gd name="connsiteX6" fmla="*/ 20339 w 321695"/>
              <a:gd name="connsiteY6" fmla="*/ 88110 h 330298"/>
              <a:gd name="connsiteX7" fmla="*/ 0 w 321695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19547"/>
              <a:gd name="connsiteY0" fmla="*/ 334797 h 334797"/>
              <a:gd name="connsiteX1" fmla="*/ 202881 w 319547"/>
              <a:gd name="connsiteY1" fmla="*/ 310725 h 334797"/>
              <a:gd name="connsiteX2" fmla="*/ 199096 w 319547"/>
              <a:gd name="connsiteY2" fmla="*/ 186672 h 334797"/>
              <a:gd name="connsiteX3" fmla="*/ 319191 w 319547"/>
              <a:gd name="connsiteY3" fmla="*/ 115120 h 334797"/>
              <a:gd name="connsiteX4" fmla="*/ 239023 w 319547"/>
              <a:gd name="connsiteY4" fmla="*/ 73868 h 334797"/>
              <a:gd name="connsiteX5" fmla="*/ 145096 w 319547"/>
              <a:gd name="connsiteY5" fmla="*/ 84 h 334797"/>
              <a:gd name="connsiteX6" fmla="*/ 18007 w 319547"/>
              <a:gd name="connsiteY6" fmla="*/ 88110 h 334797"/>
              <a:gd name="connsiteX7" fmla="*/ 0 w 319547"/>
              <a:gd name="connsiteY7" fmla="*/ 334797 h 334797"/>
              <a:gd name="connsiteX0" fmla="*/ 0 w 319564"/>
              <a:gd name="connsiteY0" fmla="*/ 334797 h 334797"/>
              <a:gd name="connsiteX1" fmla="*/ 171398 w 319564"/>
              <a:gd name="connsiteY1" fmla="*/ 310726 h 334797"/>
              <a:gd name="connsiteX2" fmla="*/ 199096 w 319564"/>
              <a:gd name="connsiteY2" fmla="*/ 186672 h 334797"/>
              <a:gd name="connsiteX3" fmla="*/ 319191 w 319564"/>
              <a:gd name="connsiteY3" fmla="*/ 115120 h 334797"/>
              <a:gd name="connsiteX4" fmla="*/ 239023 w 319564"/>
              <a:gd name="connsiteY4" fmla="*/ 73868 h 334797"/>
              <a:gd name="connsiteX5" fmla="*/ 145096 w 319564"/>
              <a:gd name="connsiteY5" fmla="*/ 84 h 334797"/>
              <a:gd name="connsiteX6" fmla="*/ 18007 w 319564"/>
              <a:gd name="connsiteY6" fmla="*/ 88110 h 334797"/>
              <a:gd name="connsiteX7" fmla="*/ 0 w 319564"/>
              <a:gd name="connsiteY7" fmla="*/ 334797 h 334797"/>
              <a:gd name="connsiteX0" fmla="*/ 0 w 319553"/>
              <a:gd name="connsiteY0" fmla="*/ 334797 h 334797"/>
              <a:gd name="connsiteX1" fmla="*/ 191221 w 319553"/>
              <a:gd name="connsiteY1" fmla="*/ 305103 h 334797"/>
              <a:gd name="connsiteX2" fmla="*/ 199096 w 319553"/>
              <a:gd name="connsiteY2" fmla="*/ 186672 h 334797"/>
              <a:gd name="connsiteX3" fmla="*/ 319191 w 319553"/>
              <a:gd name="connsiteY3" fmla="*/ 115120 h 334797"/>
              <a:gd name="connsiteX4" fmla="*/ 239023 w 319553"/>
              <a:gd name="connsiteY4" fmla="*/ 73868 h 334797"/>
              <a:gd name="connsiteX5" fmla="*/ 145096 w 319553"/>
              <a:gd name="connsiteY5" fmla="*/ 84 h 334797"/>
              <a:gd name="connsiteX6" fmla="*/ 18007 w 319553"/>
              <a:gd name="connsiteY6" fmla="*/ 88110 h 334797"/>
              <a:gd name="connsiteX7" fmla="*/ 0 w 319553"/>
              <a:gd name="connsiteY7" fmla="*/ 334797 h 334797"/>
              <a:gd name="connsiteX0" fmla="*/ 0 w 319553"/>
              <a:gd name="connsiteY0" fmla="*/ 329179 h 329179"/>
              <a:gd name="connsiteX1" fmla="*/ 191221 w 319553"/>
              <a:gd name="connsiteY1" fmla="*/ 299485 h 329179"/>
              <a:gd name="connsiteX2" fmla="*/ 199096 w 319553"/>
              <a:gd name="connsiteY2" fmla="*/ 181054 h 329179"/>
              <a:gd name="connsiteX3" fmla="*/ 319191 w 319553"/>
              <a:gd name="connsiteY3" fmla="*/ 109502 h 329179"/>
              <a:gd name="connsiteX4" fmla="*/ 239023 w 319553"/>
              <a:gd name="connsiteY4" fmla="*/ 68250 h 329179"/>
              <a:gd name="connsiteX5" fmla="*/ 112447 w 319553"/>
              <a:gd name="connsiteY5" fmla="*/ 90 h 329179"/>
              <a:gd name="connsiteX6" fmla="*/ 18007 w 319553"/>
              <a:gd name="connsiteY6" fmla="*/ 82492 h 329179"/>
              <a:gd name="connsiteX7" fmla="*/ 0 w 319553"/>
              <a:gd name="connsiteY7" fmla="*/ 329179 h 329179"/>
              <a:gd name="connsiteX0" fmla="*/ 0 w 319193"/>
              <a:gd name="connsiteY0" fmla="*/ 329525 h 329525"/>
              <a:gd name="connsiteX1" fmla="*/ 191221 w 319193"/>
              <a:gd name="connsiteY1" fmla="*/ 299831 h 329525"/>
              <a:gd name="connsiteX2" fmla="*/ 199096 w 319193"/>
              <a:gd name="connsiteY2" fmla="*/ 181400 h 329525"/>
              <a:gd name="connsiteX3" fmla="*/ 319191 w 319193"/>
              <a:gd name="connsiteY3" fmla="*/ 109848 h 329525"/>
              <a:gd name="connsiteX4" fmla="*/ 195879 w 319193"/>
              <a:gd name="connsiteY4" fmla="*/ 52850 h 329525"/>
              <a:gd name="connsiteX5" fmla="*/ 112447 w 319193"/>
              <a:gd name="connsiteY5" fmla="*/ 436 h 329525"/>
              <a:gd name="connsiteX6" fmla="*/ 18007 w 319193"/>
              <a:gd name="connsiteY6" fmla="*/ 82838 h 329525"/>
              <a:gd name="connsiteX7" fmla="*/ 0 w 319193"/>
              <a:gd name="connsiteY7" fmla="*/ 329525 h 329525"/>
              <a:gd name="connsiteX0" fmla="*/ 0 w 321075"/>
              <a:gd name="connsiteY0" fmla="*/ 329525 h 329525"/>
              <a:gd name="connsiteX1" fmla="*/ 191221 w 321075"/>
              <a:gd name="connsiteY1" fmla="*/ 299831 h 329525"/>
              <a:gd name="connsiteX2" fmla="*/ 199096 w 321075"/>
              <a:gd name="connsiteY2" fmla="*/ 181400 h 329525"/>
              <a:gd name="connsiteX3" fmla="*/ 319191 w 321075"/>
              <a:gd name="connsiteY3" fmla="*/ 109848 h 329525"/>
              <a:gd name="connsiteX4" fmla="*/ 195879 w 321075"/>
              <a:gd name="connsiteY4" fmla="*/ 52850 h 329525"/>
              <a:gd name="connsiteX5" fmla="*/ 112447 w 321075"/>
              <a:gd name="connsiteY5" fmla="*/ 436 h 329525"/>
              <a:gd name="connsiteX6" fmla="*/ 18007 w 321075"/>
              <a:gd name="connsiteY6" fmla="*/ 82838 h 329525"/>
              <a:gd name="connsiteX7" fmla="*/ 0 w 321075"/>
              <a:gd name="connsiteY7" fmla="*/ 329525 h 329525"/>
              <a:gd name="connsiteX0" fmla="*/ 0 w 319306"/>
              <a:gd name="connsiteY0" fmla="*/ 329887 h 329887"/>
              <a:gd name="connsiteX1" fmla="*/ 191221 w 319306"/>
              <a:gd name="connsiteY1" fmla="*/ 300193 h 329887"/>
              <a:gd name="connsiteX2" fmla="*/ 199096 w 319306"/>
              <a:gd name="connsiteY2" fmla="*/ 181762 h 329887"/>
              <a:gd name="connsiteX3" fmla="*/ 319191 w 319306"/>
              <a:gd name="connsiteY3" fmla="*/ 110210 h 329887"/>
              <a:gd name="connsiteX4" fmla="*/ 174891 w 319306"/>
              <a:gd name="connsiteY4" fmla="*/ 45341 h 329887"/>
              <a:gd name="connsiteX5" fmla="*/ 112447 w 319306"/>
              <a:gd name="connsiteY5" fmla="*/ 798 h 329887"/>
              <a:gd name="connsiteX6" fmla="*/ 18007 w 319306"/>
              <a:gd name="connsiteY6" fmla="*/ 83200 h 329887"/>
              <a:gd name="connsiteX7" fmla="*/ 0 w 319306"/>
              <a:gd name="connsiteY7" fmla="*/ 329887 h 329887"/>
              <a:gd name="connsiteX0" fmla="*/ 0 w 319306"/>
              <a:gd name="connsiteY0" fmla="*/ 330418 h 330418"/>
              <a:gd name="connsiteX1" fmla="*/ 191221 w 319306"/>
              <a:gd name="connsiteY1" fmla="*/ 300724 h 330418"/>
              <a:gd name="connsiteX2" fmla="*/ 199096 w 319306"/>
              <a:gd name="connsiteY2" fmla="*/ 182293 h 330418"/>
              <a:gd name="connsiteX3" fmla="*/ 319191 w 319306"/>
              <a:gd name="connsiteY3" fmla="*/ 110741 h 330418"/>
              <a:gd name="connsiteX4" fmla="*/ 174891 w 319306"/>
              <a:gd name="connsiteY4" fmla="*/ 45872 h 330418"/>
              <a:gd name="connsiteX5" fmla="*/ 112447 w 319306"/>
              <a:gd name="connsiteY5" fmla="*/ 1329 h 330418"/>
              <a:gd name="connsiteX6" fmla="*/ 18007 w 319306"/>
              <a:gd name="connsiteY6" fmla="*/ 83731 h 330418"/>
              <a:gd name="connsiteX7" fmla="*/ 0 w 319306"/>
              <a:gd name="connsiteY7" fmla="*/ 330418 h 330418"/>
              <a:gd name="connsiteX0" fmla="*/ 0 w 319192"/>
              <a:gd name="connsiteY0" fmla="*/ 329888 h 329888"/>
              <a:gd name="connsiteX1" fmla="*/ 191221 w 319192"/>
              <a:gd name="connsiteY1" fmla="*/ 300194 h 329888"/>
              <a:gd name="connsiteX2" fmla="*/ 199096 w 319192"/>
              <a:gd name="connsiteY2" fmla="*/ 181763 h 329888"/>
              <a:gd name="connsiteX3" fmla="*/ 319191 w 319192"/>
              <a:gd name="connsiteY3" fmla="*/ 110211 h 329888"/>
              <a:gd name="connsiteX4" fmla="*/ 201710 w 319192"/>
              <a:gd name="connsiteY4" fmla="*/ 45342 h 329888"/>
              <a:gd name="connsiteX5" fmla="*/ 112447 w 319192"/>
              <a:gd name="connsiteY5" fmla="*/ 799 h 329888"/>
              <a:gd name="connsiteX6" fmla="*/ 18007 w 319192"/>
              <a:gd name="connsiteY6" fmla="*/ 83201 h 329888"/>
              <a:gd name="connsiteX7" fmla="*/ 0 w 319192"/>
              <a:gd name="connsiteY7" fmla="*/ 329888 h 329888"/>
              <a:gd name="connsiteX0" fmla="*/ 0 w 299370"/>
              <a:gd name="connsiteY0" fmla="*/ 329796 h 329796"/>
              <a:gd name="connsiteX1" fmla="*/ 191221 w 299370"/>
              <a:gd name="connsiteY1" fmla="*/ 300102 h 329796"/>
              <a:gd name="connsiteX2" fmla="*/ 199096 w 299370"/>
              <a:gd name="connsiteY2" fmla="*/ 181671 h 329796"/>
              <a:gd name="connsiteX3" fmla="*/ 299368 w 299370"/>
              <a:gd name="connsiteY3" fmla="*/ 79753 h 329796"/>
              <a:gd name="connsiteX4" fmla="*/ 201710 w 299370"/>
              <a:gd name="connsiteY4" fmla="*/ 45250 h 329796"/>
              <a:gd name="connsiteX5" fmla="*/ 112447 w 299370"/>
              <a:gd name="connsiteY5" fmla="*/ 707 h 329796"/>
              <a:gd name="connsiteX6" fmla="*/ 18007 w 299370"/>
              <a:gd name="connsiteY6" fmla="*/ 83109 h 329796"/>
              <a:gd name="connsiteX7" fmla="*/ 0 w 299370"/>
              <a:gd name="connsiteY7" fmla="*/ 329796 h 329796"/>
              <a:gd name="connsiteX0" fmla="*/ 0 w 300300"/>
              <a:gd name="connsiteY0" fmla="*/ 329796 h 329796"/>
              <a:gd name="connsiteX1" fmla="*/ 191221 w 300300"/>
              <a:gd name="connsiteY1" fmla="*/ 300102 h 329796"/>
              <a:gd name="connsiteX2" fmla="*/ 199096 w 300300"/>
              <a:gd name="connsiteY2" fmla="*/ 181671 h 329796"/>
              <a:gd name="connsiteX3" fmla="*/ 299368 w 300300"/>
              <a:gd name="connsiteY3" fmla="*/ 79753 h 329796"/>
              <a:gd name="connsiteX4" fmla="*/ 201710 w 300300"/>
              <a:gd name="connsiteY4" fmla="*/ 45250 h 329796"/>
              <a:gd name="connsiteX5" fmla="*/ 112447 w 300300"/>
              <a:gd name="connsiteY5" fmla="*/ 707 h 329796"/>
              <a:gd name="connsiteX6" fmla="*/ 18007 w 300300"/>
              <a:gd name="connsiteY6" fmla="*/ 83109 h 329796"/>
              <a:gd name="connsiteX7" fmla="*/ 0 w 300300"/>
              <a:gd name="connsiteY7" fmla="*/ 329796 h 329796"/>
              <a:gd name="connsiteX0" fmla="*/ 0 w 300300"/>
              <a:gd name="connsiteY0" fmla="*/ 330280 h 330280"/>
              <a:gd name="connsiteX1" fmla="*/ 191221 w 300300"/>
              <a:gd name="connsiteY1" fmla="*/ 300586 h 330280"/>
              <a:gd name="connsiteX2" fmla="*/ 199096 w 300300"/>
              <a:gd name="connsiteY2" fmla="*/ 182155 h 330280"/>
              <a:gd name="connsiteX3" fmla="*/ 299368 w 300300"/>
              <a:gd name="connsiteY3" fmla="*/ 80237 h 330280"/>
              <a:gd name="connsiteX4" fmla="*/ 201710 w 300300"/>
              <a:gd name="connsiteY4" fmla="*/ 45734 h 330280"/>
              <a:gd name="connsiteX5" fmla="*/ 112447 w 300300"/>
              <a:gd name="connsiteY5" fmla="*/ 1191 h 330280"/>
              <a:gd name="connsiteX6" fmla="*/ 18007 w 300300"/>
              <a:gd name="connsiteY6" fmla="*/ 83593 h 330280"/>
              <a:gd name="connsiteX7" fmla="*/ 0 w 300300"/>
              <a:gd name="connsiteY7" fmla="*/ 330280 h 330280"/>
              <a:gd name="connsiteX0" fmla="*/ 0 w 329270"/>
              <a:gd name="connsiteY0" fmla="*/ 330200 h 330200"/>
              <a:gd name="connsiteX1" fmla="*/ 191221 w 329270"/>
              <a:gd name="connsiteY1" fmla="*/ 300506 h 330200"/>
              <a:gd name="connsiteX2" fmla="*/ 199096 w 329270"/>
              <a:gd name="connsiteY2" fmla="*/ 182075 h 330200"/>
              <a:gd name="connsiteX3" fmla="*/ 328518 w 329270"/>
              <a:gd name="connsiteY3" fmla="*/ 59232 h 330200"/>
              <a:gd name="connsiteX4" fmla="*/ 201710 w 329270"/>
              <a:gd name="connsiteY4" fmla="*/ 45654 h 330200"/>
              <a:gd name="connsiteX5" fmla="*/ 112447 w 329270"/>
              <a:gd name="connsiteY5" fmla="*/ 1111 h 330200"/>
              <a:gd name="connsiteX6" fmla="*/ 18007 w 329270"/>
              <a:gd name="connsiteY6" fmla="*/ 83513 h 330200"/>
              <a:gd name="connsiteX7" fmla="*/ 0 w 329270"/>
              <a:gd name="connsiteY7" fmla="*/ 33020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9270" h="330200">
                <a:moveTo>
                  <a:pt x="0" y="330200"/>
                </a:moveTo>
                <a:cubicBezTo>
                  <a:pt x="102210" y="262084"/>
                  <a:pt x="158038" y="325193"/>
                  <a:pt x="191221" y="300506"/>
                </a:cubicBezTo>
                <a:cubicBezTo>
                  <a:pt x="224404" y="275819"/>
                  <a:pt x="176213" y="222287"/>
                  <a:pt x="199096" y="182075"/>
                </a:cubicBezTo>
                <a:cubicBezTo>
                  <a:pt x="221979" y="141863"/>
                  <a:pt x="339742" y="121332"/>
                  <a:pt x="328518" y="59232"/>
                </a:cubicBezTo>
                <a:cubicBezTo>
                  <a:pt x="317294" y="-2868"/>
                  <a:pt x="237722" y="55341"/>
                  <a:pt x="201710" y="45654"/>
                </a:cubicBezTo>
                <a:cubicBezTo>
                  <a:pt x="165698" y="35967"/>
                  <a:pt x="195536" y="-7448"/>
                  <a:pt x="112447" y="1111"/>
                </a:cubicBezTo>
                <a:cubicBezTo>
                  <a:pt x="29358" y="9670"/>
                  <a:pt x="136829" y="83860"/>
                  <a:pt x="18007" y="83513"/>
                </a:cubicBezTo>
                <a:cubicBezTo>
                  <a:pt x="17054" y="127963"/>
                  <a:pt x="5715" y="276225"/>
                  <a:pt x="0" y="330200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21599992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9D243288-8981-4F74-B456-B73F2E8D62E5}"/>
              </a:ext>
            </a:extLst>
          </p:cNvPr>
          <p:cNvSpPr/>
          <p:nvPr/>
        </p:nvSpPr>
        <p:spPr>
          <a:xfrm>
            <a:off x="10798521" y="2475153"/>
            <a:ext cx="254012" cy="254868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  <a:gd name="connsiteX0" fmla="*/ 0 w 326340"/>
              <a:gd name="connsiteY0" fmla="*/ 318971 h 318971"/>
              <a:gd name="connsiteX1" fmla="*/ 205213 w 326340"/>
              <a:gd name="connsiteY1" fmla="*/ 299398 h 318971"/>
              <a:gd name="connsiteX2" fmla="*/ 195597 w 326340"/>
              <a:gd name="connsiteY2" fmla="*/ 180968 h 318971"/>
              <a:gd name="connsiteX3" fmla="*/ 321523 w 326340"/>
              <a:gd name="connsiteY3" fmla="*/ 103793 h 318971"/>
              <a:gd name="connsiteX4" fmla="*/ 247186 w 326340"/>
              <a:gd name="connsiteY4" fmla="*/ 90657 h 318971"/>
              <a:gd name="connsiteX5" fmla="*/ 195235 w 326340"/>
              <a:gd name="connsiteY5" fmla="*/ 4 h 318971"/>
              <a:gd name="connsiteX6" fmla="*/ 20339 w 326340"/>
              <a:gd name="connsiteY6" fmla="*/ 76783 h 318971"/>
              <a:gd name="connsiteX7" fmla="*/ 0 w 326340"/>
              <a:gd name="connsiteY7" fmla="*/ 318971 h 318971"/>
              <a:gd name="connsiteX0" fmla="*/ 0 w 322126"/>
              <a:gd name="connsiteY0" fmla="*/ 319052 h 319052"/>
              <a:gd name="connsiteX1" fmla="*/ 205213 w 322126"/>
              <a:gd name="connsiteY1" fmla="*/ 299479 h 319052"/>
              <a:gd name="connsiteX2" fmla="*/ 195597 w 322126"/>
              <a:gd name="connsiteY2" fmla="*/ 181049 h 319052"/>
              <a:gd name="connsiteX3" fmla="*/ 321523 w 322126"/>
              <a:gd name="connsiteY3" fmla="*/ 103874 h 319052"/>
              <a:gd name="connsiteX4" fmla="*/ 241355 w 322126"/>
              <a:gd name="connsiteY4" fmla="*/ 62622 h 319052"/>
              <a:gd name="connsiteX5" fmla="*/ 195235 w 322126"/>
              <a:gd name="connsiteY5" fmla="*/ 85 h 319052"/>
              <a:gd name="connsiteX6" fmla="*/ 20339 w 322126"/>
              <a:gd name="connsiteY6" fmla="*/ 76864 h 319052"/>
              <a:gd name="connsiteX7" fmla="*/ 0 w 322126"/>
              <a:gd name="connsiteY7" fmla="*/ 319052 h 319052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00"/>
              <a:gd name="connsiteY0" fmla="*/ 330286 h 330286"/>
              <a:gd name="connsiteX1" fmla="*/ 205213 w 322200"/>
              <a:gd name="connsiteY1" fmla="*/ 310713 h 330286"/>
              <a:gd name="connsiteX2" fmla="*/ 195597 w 322200"/>
              <a:gd name="connsiteY2" fmla="*/ 192283 h 330286"/>
              <a:gd name="connsiteX3" fmla="*/ 321523 w 322200"/>
              <a:gd name="connsiteY3" fmla="*/ 115108 h 330286"/>
              <a:gd name="connsiteX4" fmla="*/ 241355 w 322200"/>
              <a:gd name="connsiteY4" fmla="*/ 73856 h 330286"/>
              <a:gd name="connsiteX5" fmla="*/ 147428 w 322200"/>
              <a:gd name="connsiteY5" fmla="*/ 72 h 330286"/>
              <a:gd name="connsiteX6" fmla="*/ 20339 w 322200"/>
              <a:gd name="connsiteY6" fmla="*/ 88098 h 330286"/>
              <a:gd name="connsiteX7" fmla="*/ 0 w 322200"/>
              <a:gd name="connsiteY7" fmla="*/ 330286 h 330286"/>
              <a:gd name="connsiteX0" fmla="*/ 0 w 322199"/>
              <a:gd name="connsiteY0" fmla="*/ 330298 h 330298"/>
              <a:gd name="connsiteX1" fmla="*/ 205213 w 322199"/>
              <a:gd name="connsiteY1" fmla="*/ 310725 h 330298"/>
              <a:gd name="connsiteX2" fmla="*/ 195597 w 322199"/>
              <a:gd name="connsiteY2" fmla="*/ 192295 h 330298"/>
              <a:gd name="connsiteX3" fmla="*/ 321523 w 322199"/>
              <a:gd name="connsiteY3" fmla="*/ 115120 h 330298"/>
              <a:gd name="connsiteX4" fmla="*/ 241355 w 322199"/>
              <a:gd name="connsiteY4" fmla="*/ 73868 h 330298"/>
              <a:gd name="connsiteX5" fmla="*/ 147428 w 322199"/>
              <a:gd name="connsiteY5" fmla="*/ 84 h 330298"/>
              <a:gd name="connsiteX6" fmla="*/ 20339 w 322199"/>
              <a:gd name="connsiteY6" fmla="*/ 88110 h 330298"/>
              <a:gd name="connsiteX7" fmla="*/ 0 w 322199"/>
              <a:gd name="connsiteY7" fmla="*/ 330298 h 330298"/>
              <a:gd name="connsiteX0" fmla="*/ 0 w 321630"/>
              <a:gd name="connsiteY0" fmla="*/ 330298 h 330298"/>
              <a:gd name="connsiteX1" fmla="*/ 205213 w 321630"/>
              <a:gd name="connsiteY1" fmla="*/ 310725 h 330298"/>
              <a:gd name="connsiteX2" fmla="*/ 195597 w 321630"/>
              <a:gd name="connsiteY2" fmla="*/ 192295 h 330298"/>
              <a:gd name="connsiteX3" fmla="*/ 321523 w 321630"/>
              <a:gd name="connsiteY3" fmla="*/ 115120 h 330298"/>
              <a:gd name="connsiteX4" fmla="*/ 241355 w 321630"/>
              <a:gd name="connsiteY4" fmla="*/ 73868 h 330298"/>
              <a:gd name="connsiteX5" fmla="*/ 147428 w 321630"/>
              <a:gd name="connsiteY5" fmla="*/ 84 h 330298"/>
              <a:gd name="connsiteX6" fmla="*/ 20339 w 321630"/>
              <a:gd name="connsiteY6" fmla="*/ 88110 h 330298"/>
              <a:gd name="connsiteX7" fmla="*/ 0 w 321630"/>
              <a:gd name="connsiteY7" fmla="*/ 330298 h 330298"/>
              <a:gd name="connsiteX0" fmla="*/ 0 w 321782"/>
              <a:gd name="connsiteY0" fmla="*/ 330298 h 330298"/>
              <a:gd name="connsiteX1" fmla="*/ 205213 w 321782"/>
              <a:gd name="connsiteY1" fmla="*/ 310725 h 330298"/>
              <a:gd name="connsiteX2" fmla="*/ 195597 w 321782"/>
              <a:gd name="connsiteY2" fmla="*/ 192295 h 330298"/>
              <a:gd name="connsiteX3" fmla="*/ 321523 w 321782"/>
              <a:gd name="connsiteY3" fmla="*/ 115120 h 330298"/>
              <a:gd name="connsiteX4" fmla="*/ 241355 w 321782"/>
              <a:gd name="connsiteY4" fmla="*/ 73868 h 330298"/>
              <a:gd name="connsiteX5" fmla="*/ 147428 w 321782"/>
              <a:gd name="connsiteY5" fmla="*/ 84 h 330298"/>
              <a:gd name="connsiteX6" fmla="*/ 20339 w 321782"/>
              <a:gd name="connsiteY6" fmla="*/ 88110 h 330298"/>
              <a:gd name="connsiteX7" fmla="*/ 0 w 321782"/>
              <a:gd name="connsiteY7" fmla="*/ 330298 h 330298"/>
              <a:gd name="connsiteX0" fmla="*/ 0 w 322051"/>
              <a:gd name="connsiteY0" fmla="*/ 330298 h 330298"/>
              <a:gd name="connsiteX1" fmla="*/ 205213 w 322051"/>
              <a:gd name="connsiteY1" fmla="*/ 310725 h 330298"/>
              <a:gd name="connsiteX2" fmla="*/ 201428 w 322051"/>
              <a:gd name="connsiteY2" fmla="*/ 186672 h 330298"/>
              <a:gd name="connsiteX3" fmla="*/ 321523 w 322051"/>
              <a:gd name="connsiteY3" fmla="*/ 115120 h 330298"/>
              <a:gd name="connsiteX4" fmla="*/ 241355 w 322051"/>
              <a:gd name="connsiteY4" fmla="*/ 73868 h 330298"/>
              <a:gd name="connsiteX5" fmla="*/ 147428 w 322051"/>
              <a:gd name="connsiteY5" fmla="*/ 84 h 330298"/>
              <a:gd name="connsiteX6" fmla="*/ 20339 w 322051"/>
              <a:gd name="connsiteY6" fmla="*/ 88110 h 330298"/>
              <a:gd name="connsiteX7" fmla="*/ 0 w 322051"/>
              <a:gd name="connsiteY7" fmla="*/ 330298 h 330298"/>
              <a:gd name="connsiteX0" fmla="*/ 0 w 321695"/>
              <a:gd name="connsiteY0" fmla="*/ 330298 h 330298"/>
              <a:gd name="connsiteX1" fmla="*/ 205213 w 321695"/>
              <a:gd name="connsiteY1" fmla="*/ 310725 h 330298"/>
              <a:gd name="connsiteX2" fmla="*/ 201428 w 321695"/>
              <a:gd name="connsiteY2" fmla="*/ 186672 h 330298"/>
              <a:gd name="connsiteX3" fmla="*/ 321523 w 321695"/>
              <a:gd name="connsiteY3" fmla="*/ 115120 h 330298"/>
              <a:gd name="connsiteX4" fmla="*/ 241355 w 321695"/>
              <a:gd name="connsiteY4" fmla="*/ 73868 h 330298"/>
              <a:gd name="connsiteX5" fmla="*/ 147428 w 321695"/>
              <a:gd name="connsiteY5" fmla="*/ 84 h 330298"/>
              <a:gd name="connsiteX6" fmla="*/ 20339 w 321695"/>
              <a:gd name="connsiteY6" fmla="*/ 88110 h 330298"/>
              <a:gd name="connsiteX7" fmla="*/ 0 w 321695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19547"/>
              <a:gd name="connsiteY0" fmla="*/ 334797 h 334797"/>
              <a:gd name="connsiteX1" fmla="*/ 202881 w 319547"/>
              <a:gd name="connsiteY1" fmla="*/ 310725 h 334797"/>
              <a:gd name="connsiteX2" fmla="*/ 199096 w 319547"/>
              <a:gd name="connsiteY2" fmla="*/ 186672 h 334797"/>
              <a:gd name="connsiteX3" fmla="*/ 319191 w 319547"/>
              <a:gd name="connsiteY3" fmla="*/ 115120 h 334797"/>
              <a:gd name="connsiteX4" fmla="*/ 239023 w 319547"/>
              <a:gd name="connsiteY4" fmla="*/ 73868 h 334797"/>
              <a:gd name="connsiteX5" fmla="*/ 145096 w 319547"/>
              <a:gd name="connsiteY5" fmla="*/ 84 h 334797"/>
              <a:gd name="connsiteX6" fmla="*/ 18007 w 319547"/>
              <a:gd name="connsiteY6" fmla="*/ 88110 h 334797"/>
              <a:gd name="connsiteX7" fmla="*/ 0 w 319547"/>
              <a:gd name="connsiteY7" fmla="*/ 334797 h 334797"/>
              <a:gd name="connsiteX0" fmla="*/ 0 w 319564"/>
              <a:gd name="connsiteY0" fmla="*/ 334797 h 334797"/>
              <a:gd name="connsiteX1" fmla="*/ 171398 w 319564"/>
              <a:gd name="connsiteY1" fmla="*/ 310726 h 334797"/>
              <a:gd name="connsiteX2" fmla="*/ 199096 w 319564"/>
              <a:gd name="connsiteY2" fmla="*/ 186672 h 334797"/>
              <a:gd name="connsiteX3" fmla="*/ 319191 w 319564"/>
              <a:gd name="connsiteY3" fmla="*/ 115120 h 334797"/>
              <a:gd name="connsiteX4" fmla="*/ 239023 w 319564"/>
              <a:gd name="connsiteY4" fmla="*/ 73868 h 334797"/>
              <a:gd name="connsiteX5" fmla="*/ 145096 w 319564"/>
              <a:gd name="connsiteY5" fmla="*/ 84 h 334797"/>
              <a:gd name="connsiteX6" fmla="*/ 18007 w 319564"/>
              <a:gd name="connsiteY6" fmla="*/ 88110 h 334797"/>
              <a:gd name="connsiteX7" fmla="*/ 0 w 319564"/>
              <a:gd name="connsiteY7" fmla="*/ 334797 h 334797"/>
              <a:gd name="connsiteX0" fmla="*/ 0 w 319553"/>
              <a:gd name="connsiteY0" fmla="*/ 334797 h 334797"/>
              <a:gd name="connsiteX1" fmla="*/ 191221 w 319553"/>
              <a:gd name="connsiteY1" fmla="*/ 305103 h 334797"/>
              <a:gd name="connsiteX2" fmla="*/ 199096 w 319553"/>
              <a:gd name="connsiteY2" fmla="*/ 186672 h 334797"/>
              <a:gd name="connsiteX3" fmla="*/ 319191 w 319553"/>
              <a:gd name="connsiteY3" fmla="*/ 115120 h 334797"/>
              <a:gd name="connsiteX4" fmla="*/ 239023 w 319553"/>
              <a:gd name="connsiteY4" fmla="*/ 73868 h 334797"/>
              <a:gd name="connsiteX5" fmla="*/ 145096 w 319553"/>
              <a:gd name="connsiteY5" fmla="*/ 84 h 334797"/>
              <a:gd name="connsiteX6" fmla="*/ 18007 w 319553"/>
              <a:gd name="connsiteY6" fmla="*/ 88110 h 334797"/>
              <a:gd name="connsiteX7" fmla="*/ 0 w 319553"/>
              <a:gd name="connsiteY7" fmla="*/ 334797 h 334797"/>
              <a:gd name="connsiteX0" fmla="*/ 0 w 319553"/>
              <a:gd name="connsiteY0" fmla="*/ 329179 h 329179"/>
              <a:gd name="connsiteX1" fmla="*/ 191221 w 319553"/>
              <a:gd name="connsiteY1" fmla="*/ 299485 h 329179"/>
              <a:gd name="connsiteX2" fmla="*/ 199096 w 319553"/>
              <a:gd name="connsiteY2" fmla="*/ 181054 h 329179"/>
              <a:gd name="connsiteX3" fmla="*/ 319191 w 319553"/>
              <a:gd name="connsiteY3" fmla="*/ 109502 h 329179"/>
              <a:gd name="connsiteX4" fmla="*/ 239023 w 319553"/>
              <a:gd name="connsiteY4" fmla="*/ 68250 h 329179"/>
              <a:gd name="connsiteX5" fmla="*/ 112447 w 319553"/>
              <a:gd name="connsiteY5" fmla="*/ 90 h 329179"/>
              <a:gd name="connsiteX6" fmla="*/ 18007 w 319553"/>
              <a:gd name="connsiteY6" fmla="*/ 82492 h 329179"/>
              <a:gd name="connsiteX7" fmla="*/ 0 w 319553"/>
              <a:gd name="connsiteY7" fmla="*/ 329179 h 329179"/>
              <a:gd name="connsiteX0" fmla="*/ 0 w 319193"/>
              <a:gd name="connsiteY0" fmla="*/ 329525 h 329525"/>
              <a:gd name="connsiteX1" fmla="*/ 191221 w 319193"/>
              <a:gd name="connsiteY1" fmla="*/ 299831 h 329525"/>
              <a:gd name="connsiteX2" fmla="*/ 199096 w 319193"/>
              <a:gd name="connsiteY2" fmla="*/ 181400 h 329525"/>
              <a:gd name="connsiteX3" fmla="*/ 319191 w 319193"/>
              <a:gd name="connsiteY3" fmla="*/ 109848 h 329525"/>
              <a:gd name="connsiteX4" fmla="*/ 195879 w 319193"/>
              <a:gd name="connsiteY4" fmla="*/ 52850 h 329525"/>
              <a:gd name="connsiteX5" fmla="*/ 112447 w 319193"/>
              <a:gd name="connsiteY5" fmla="*/ 436 h 329525"/>
              <a:gd name="connsiteX6" fmla="*/ 18007 w 319193"/>
              <a:gd name="connsiteY6" fmla="*/ 82838 h 329525"/>
              <a:gd name="connsiteX7" fmla="*/ 0 w 319193"/>
              <a:gd name="connsiteY7" fmla="*/ 329525 h 329525"/>
              <a:gd name="connsiteX0" fmla="*/ 0 w 321075"/>
              <a:gd name="connsiteY0" fmla="*/ 329525 h 329525"/>
              <a:gd name="connsiteX1" fmla="*/ 191221 w 321075"/>
              <a:gd name="connsiteY1" fmla="*/ 299831 h 329525"/>
              <a:gd name="connsiteX2" fmla="*/ 199096 w 321075"/>
              <a:gd name="connsiteY2" fmla="*/ 181400 h 329525"/>
              <a:gd name="connsiteX3" fmla="*/ 319191 w 321075"/>
              <a:gd name="connsiteY3" fmla="*/ 109848 h 329525"/>
              <a:gd name="connsiteX4" fmla="*/ 195879 w 321075"/>
              <a:gd name="connsiteY4" fmla="*/ 52850 h 329525"/>
              <a:gd name="connsiteX5" fmla="*/ 112447 w 321075"/>
              <a:gd name="connsiteY5" fmla="*/ 436 h 329525"/>
              <a:gd name="connsiteX6" fmla="*/ 18007 w 321075"/>
              <a:gd name="connsiteY6" fmla="*/ 82838 h 329525"/>
              <a:gd name="connsiteX7" fmla="*/ 0 w 321075"/>
              <a:gd name="connsiteY7" fmla="*/ 329525 h 329525"/>
              <a:gd name="connsiteX0" fmla="*/ 0 w 319306"/>
              <a:gd name="connsiteY0" fmla="*/ 329887 h 329887"/>
              <a:gd name="connsiteX1" fmla="*/ 191221 w 319306"/>
              <a:gd name="connsiteY1" fmla="*/ 300193 h 329887"/>
              <a:gd name="connsiteX2" fmla="*/ 199096 w 319306"/>
              <a:gd name="connsiteY2" fmla="*/ 181762 h 329887"/>
              <a:gd name="connsiteX3" fmla="*/ 319191 w 319306"/>
              <a:gd name="connsiteY3" fmla="*/ 110210 h 329887"/>
              <a:gd name="connsiteX4" fmla="*/ 174891 w 319306"/>
              <a:gd name="connsiteY4" fmla="*/ 45341 h 329887"/>
              <a:gd name="connsiteX5" fmla="*/ 112447 w 319306"/>
              <a:gd name="connsiteY5" fmla="*/ 798 h 329887"/>
              <a:gd name="connsiteX6" fmla="*/ 18007 w 319306"/>
              <a:gd name="connsiteY6" fmla="*/ 83200 h 329887"/>
              <a:gd name="connsiteX7" fmla="*/ 0 w 319306"/>
              <a:gd name="connsiteY7" fmla="*/ 329887 h 329887"/>
              <a:gd name="connsiteX0" fmla="*/ 0 w 319306"/>
              <a:gd name="connsiteY0" fmla="*/ 330418 h 330418"/>
              <a:gd name="connsiteX1" fmla="*/ 191221 w 319306"/>
              <a:gd name="connsiteY1" fmla="*/ 300724 h 330418"/>
              <a:gd name="connsiteX2" fmla="*/ 199096 w 319306"/>
              <a:gd name="connsiteY2" fmla="*/ 182293 h 330418"/>
              <a:gd name="connsiteX3" fmla="*/ 319191 w 319306"/>
              <a:gd name="connsiteY3" fmla="*/ 110741 h 330418"/>
              <a:gd name="connsiteX4" fmla="*/ 174891 w 319306"/>
              <a:gd name="connsiteY4" fmla="*/ 45872 h 330418"/>
              <a:gd name="connsiteX5" fmla="*/ 112447 w 319306"/>
              <a:gd name="connsiteY5" fmla="*/ 1329 h 330418"/>
              <a:gd name="connsiteX6" fmla="*/ 18007 w 319306"/>
              <a:gd name="connsiteY6" fmla="*/ 83731 h 330418"/>
              <a:gd name="connsiteX7" fmla="*/ 0 w 319306"/>
              <a:gd name="connsiteY7" fmla="*/ 330418 h 330418"/>
              <a:gd name="connsiteX0" fmla="*/ 0 w 319192"/>
              <a:gd name="connsiteY0" fmla="*/ 329888 h 329888"/>
              <a:gd name="connsiteX1" fmla="*/ 191221 w 319192"/>
              <a:gd name="connsiteY1" fmla="*/ 300194 h 329888"/>
              <a:gd name="connsiteX2" fmla="*/ 199096 w 319192"/>
              <a:gd name="connsiteY2" fmla="*/ 181763 h 329888"/>
              <a:gd name="connsiteX3" fmla="*/ 319191 w 319192"/>
              <a:gd name="connsiteY3" fmla="*/ 110211 h 329888"/>
              <a:gd name="connsiteX4" fmla="*/ 201710 w 319192"/>
              <a:gd name="connsiteY4" fmla="*/ 45342 h 329888"/>
              <a:gd name="connsiteX5" fmla="*/ 112447 w 319192"/>
              <a:gd name="connsiteY5" fmla="*/ 799 h 329888"/>
              <a:gd name="connsiteX6" fmla="*/ 18007 w 319192"/>
              <a:gd name="connsiteY6" fmla="*/ 83201 h 329888"/>
              <a:gd name="connsiteX7" fmla="*/ 0 w 319192"/>
              <a:gd name="connsiteY7" fmla="*/ 329888 h 329888"/>
              <a:gd name="connsiteX0" fmla="*/ 0 w 299370"/>
              <a:gd name="connsiteY0" fmla="*/ 329796 h 329796"/>
              <a:gd name="connsiteX1" fmla="*/ 191221 w 299370"/>
              <a:gd name="connsiteY1" fmla="*/ 300102 h 329796"/>
              <a:gd name="connsiteX2" fmla="*/ 199096 w 299370"/>
              <a:gd name="connsiteY2" fmla="*/ 181671 h 329796"/>
              <a:gd name="connsiteX3" fmla="*/ 299368 w 299370"/>
              <a:gd name="connsiteY3" fmla="*/ 79753 h 329796"/>
              <a:gd name="connsiteX4" fmla="*/ 201710 w 299370"/>
              <a:gd name="connsiteY4" fmla="*/ 45250 h 329796"/>
              <a:gd name="connsiteX5" fmla="*/ 112447 w 299370"/>
              <a:gd name="connsiteY5" fmla="*/ 707 h 329796"/>
              <a:gd name="connsiteX6" fmla="*/ 18007 w 299370"/>
              <a:gd name="connsiteY6" fmla="*/ 83109 h 329796"/>
              <a:gd name="connsiteX7" fmla="*/ 0 w 299370"/>
              <a:gd name="connsiteY7" fmla="*/ 329796 h 329796"/>
              <a:gd name="connsiteX0" fmla="*/ 0 w 300300"/>
              <a:gd name="connsiteY0" fmla="*/ 329796 h 329796"/>
              <a:gd name="connsiteX1" fmla="*/ 191221 w 300300"/>
              <a:gd name="connsiteY1" fmla="*/ 300102 h 329796"/>
              <a:gd name="connsiteX2" fmla="*/ 199096 w 300300"/>
              <a:gd name="connsiteY2" fmla="*/ 181671 h 329796"/>
              <a:gd name="connsiteX3" fmla="*/ 299368 w 300300"/>
              <a:gd name="connsiteY3" fmla="*/ 79753 h 329796"/>
              <a:gd name="connsiteX4" fmla="*/ 201710 w 300300"/>
              <a:gd name="connsiteY4" fmla="*/ 45250 h 329796"/>
              <a:gd name="connsiteX5" fmla="*/ 112447 w 300300"/>
              <a:gd name="connsiteY5" fmla="*/ 707 h 329796"/>
              <a:gd name="connsiteX6" fmla="*/ 18007 w 300300"/>
              <a:gd name="connsiteY6" fmla="*/ 83109 h 329796"/>
              <a:gd name="connsiteX7" fmla="*/ 0 w 300300"/>
              <a:gd name="connsiteY7" fmla="*/ 329796 h 329796"/>
              <a:gd name="connsiteX0" fmla="*/ 0 w 300300"/>
              <a:gd name="connsiteY0" fmla="*/ 330280 h 330280"/>
              <a:gd name="connsiteX1" fmla="*/ 191221 w 300300"/>
              <a:gd name="connsiteY1" fmla="*/ 300586 h 330280"/>
              <a:gd name="connsiteX2" fmla="*/ 199096 w 300300"/>
              <a:gd name="connsiteY2" fmla="*/ 182155 h 330280"/>
              <a:gd name="connsiteX3" fmla="*/ 299368 w 300300"/>
              <a:gd name="connsiteY3" fmla="*/ 80237 h 330280"/>
              <a:gd name="connsiteX4" fmla="*/ 201710 w 300300"/>
              <a:gd name="connsiteY4" fmla="*/ 45734 h 330280"/>
              <a:gd name="connsiteX5" fmla="*/ 112447 w 300300"/>
              <a:gd name="connsiteY5" fmla="*/ 1191 h 330280"/>
              <a:gd name="connsiteX6" fmla="*/ 18007 w 300300"/>
              <a:gd name="connsiteY6" fmla="*/ 83593 h 330280"/>
              <a:gd name="connsiteX7" fmla="*/ 0 w 300300"/>
              <a:gd name="connsiteY7" fmla="*/ 330280 h 330280"/>
              <a:gd name="connsiteX0" fmla="*/ 0 w 329270"/>
              <a:gd name="connsiteY0" fmla="*/ 330200 h 330200"/>
              <a:gd name="connsiteX1" fmla="*/ 191221 w 329270"/>
              <a:gd name="connsiteY1" fmla="*/ 300506 h 330200"/>
              <a:gd name="connsiteX2" fmla="*/ 199096 w 329270"/>
              <a:gd name="connsiteY2" fmla="*/ 182075 h 330200"/>
              <a:gd name="connsiteX3" fmla="*/ 328518 w 329270"/>
              <a:gd name="connsiteY3" fmla="*/ 59232 h 330200"/>
              <a:gd name="connsiteX4" fmla="*/ 201710 w 329270"/>
              <a:gd name="connsiteY4" fmla="*/ 45654 h 330200"/>
              <a:gd name="connsiteX5" fmla="*/ 112447 w 329270"/>
              <a:gd name="connsiteY5" fmla="*/ 1111 h 330200"/>
              <a:gd name="connsiteX6" fmla="*/ 18007 w 329270"/>
              <a:gd name="connsiteY6" fmla="*/ 83513 h 330200"/>
              <a:gd name="connsiteX7" fmla="*/ 0 w 329270"/>
              <a:gd name="connsiteY7" fmla="*/ 33020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9270" h="330200">
                <a:moveTo>
                  <a:pt x="0" y="330200"/>
                </a:moveTo>
                <a:cubicBezTo>
                  <a:pt x="102210" y="262084"/>
                  <a:pt x="158038" y="325193"/>
                  <a:pt x="191221" y="300506"/>
                </a:cubicBezTo>
                <a:cubicBezTo>
                  <a:pt x="224404" y="275819"/>
                  <a:pt x="176213" y="222287"/>
                  <a:pt x="199096" y="182075"/>
                </a:cubicBezTo>
                <a:cubicBezTo>
                  <a:pt x="221979" y="141863"/>
                  <a:pt x="339742" y="121332"/>
                  <a:pt x="328518" y="59232"/>
                </a:cubicBezTo>
                <a:cubicBezTo>
                  <a:pt x="317294" y="-2868"/>
                  <a:pt x="237722" y="55341"/>
                  <a:pt x="201710" y="45654"/>
                </a:cubicBezTo>
                <a:cubicBezTo>
                  <a:pt x="165698" y="35967"/>
                  <a:pt x="195536" y="-7448"/>
                  <a:pt x="112447" y="1111"/>
                </a:cubicBezTo>
                <a:cubicBezTo>
                  <a:pt x="29358" y="9670"/>
                  <a:pt x="136829" y="83860"/>
                  <a:pt x="18007" y="83513"/>
                </a:cubicBezTo>
                <a:cubicBezTo>
                  <a:pt x="17054" y="127963"/>
                  <a:pt x="5715" y="276225"/>
                  <a:pt x="0" y="330200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21599992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Freeform: Shape 223">
            <a:extLst>
              <a:ext uri="{FF2B5EF4-FFF2-40B4-BE49-F238E27FC236}">
                <a16:creationId xmlns:a16="http://schemas.microsoft.com/office/drawing/2014/main" id="{13279763-D3F8-463E-B6D1-72224C2254C7}"/>
              </a:ext>
            </a:extLst>
          </p:cNvPr>
          <p:cNvSpPr/>
          <p:nvPr/>
        </p:nvSpPr>
        <p:spPr>
          <a:xfrm>
            <a:off x="10798521" y="2340293"/>
            <a:ext cx="258781" cy="202514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  <a:gd name="connsiteX0" fmla="*/ 0 w 326340"/>
              <a:gd name="connsiteY0" fmla="*/ 318971 h 318971"/>
              <a:gd name="connsiteX1" fmla="*/ 205213 w 326340"/>
              <a:gd name="connsiteY1" fmla="*/ 299398 h 318971"/>
              <a:gd name="connsiteX2" fmla="*/ 195597 w 326340"/>
              <a:gd name="connsiteY2" fmla="*/ 180968 h 318971"/>
              <a:gd name="connsiteX3" fmla="*/ 321523 w 326340"/>
              <a:gd name="connsiteY3" fmla="*/ 103793 h 318971"/>
              <a:gd name="connsiteX4" fmla="*/ 247186 w 326340"/>
              <a:gd name="connsiteY4" fmla="*/ 90657 h 318971"/>
              <a:gd name="connsiteX5" fmla="*/ 195235 w 326340"/>
              <a:gd name="connsiteY5" fmla="*/ 4 h 318971"/>
              <a:gd name="connsiteX6" fmla="*/ 20339 w 326340"/>
              <a:gd name="connsiteY6" fmla="*/ 76783 h 318971"/>
              <a:gd name="connsiteX7" fmla="*/ 0 w 326340"/>
              <a:gd name="connsiteY7" fmla="*/ 318971 h 318971"/>
              <a:gd name="connsiteX0" fmla="*/ 0 w 322126"/>
              <a:gd name="connsiteY0" fmla="*/ 319052 h 319052"/>
              <a:gd name="connsiteX1" fmla="*/ 205213 w 322126"/>
              <a:gd name="connsiteY1" fmla="*/ 299479 h 319052"/>
              <a:gd name="connsiteX2" fmla="*/ 195597 w 322126"/>
              <a:gd name="connsiteY2" fmla="*/ 181049 h 319052"/>
              <a:gd name="connsiteX3" fmla="*/ 321523 w 322126"/>
              <a:gd name="connsiteY3" fmla="*/ 103874 h 319052"/>
              <a:gd name="connsiteX4" fmla="*/ 241355 w 322126"/>
              <a:gd name="connsiteY4" fmla="*/ 62622 h 319052"/>
              <a:gd name="connsiteX5" fmla="*/ 195235 w 322126"/>
              <a:gd name="connsiteY5" fmla="*/ 85 h 319052"/>
              <a:gd name="connsiteX6" fmla="*/ 20339 w 322126"/>
              <a:gd name="connsiteY6" fmla="*/ 76864 h 319052"/>
              <a:gd name="connsiteX7" fmla="*/ 0 w 322126"/>
              <a:gd name="connsiteY7" fmla="*/ 319052 h 319052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00"/>
              <a:gd name="connsiteY0" fmla="*/ 330286 h 330286"/>
              <a:gd name="connsiteX1" fmla="*/ 205213 w 322200"/>
              <a:gd name="connsiteY1" fmla="*/ 310713 h 330286"/>
              <a:gd name="connsiteX2" fmla="*/ 195597 w 322200"/>
              <a:gd name="connsiteY2" fmla="*/ 192283 h 330286"/>
              <a:gd name="connsiteX3" fmla="*/ 321523 w 322200"/>
              <a:gd name="connsiteY3" fmla="*/ 115108 h 330286"/>
              <a:gd name="connsiteX4" fmla="*/ 241355 w 322200"/>
              <a:gd name="connsiteY4" fmla="*/ 73856 h 330286"/>
              <a:gd name="connsiteX5" fmla="*/ 147428 w 322200"/>
              <a:gd name="connsiteY5" fmla="*/ 72 h 330286"/>
              <a:gd name="connsiteX6" fmla="*/ 20339 w 322200"/>
              <a:gd name="connsiteY6" fmla="*/ 88098 h 330286"/>
              <a:gd name="connsiteX7" fmla="*/ 0 w 322200"/>
              <a:gd name="connsiteY7" fmla="*/ 330286 h 330286"/>
              <a:gd name="connsiteX0" fmla="*/ 0 w 322199"/>
              <a:gd name="connsiteY0" fmla="*/ 330298 h 330298"/>
              <a:gd name="connsiteX1" fmla="*/ 205213 w 322199"/>
              <a:gd name="connsiteY1" fmla="*/ 310725 h 330298"/>
              <a:gd name="connsiteX2" fmla="*/ 195597 w 322199"/>
              <a:gd name="connsiteY2" fmla="*/ 192295 h 330298"/>
              <a:gd name="connsiteX3" fmla="*/ 321523 w 322199"/>
              <a:gd name="connsiteY3" fmla="*/ 115120 h 330298"/>
              <a:gd name="connsiteX4" fmla="*/ 241355 w 322199"/>
              <a:gd name="connsiteY4" fmla="*/ 73868 h 330298"/>
              <a:gd name="connsiteX5" fmla="*/ 147428 w 322199"/>
              <a:gd name="connsiteY5" fmla="*/ 84 h 330298"/>
              <a:gd name="connsiteX6" fmla="*/ 20339 w 322199"/>
              <a:gd name="connsiteY6" fmla="*/ 88110 h 330298"/>
              <a:gd name="connsiteX7" fmla="*/ 0 w 322199"/>
              <a:gd name="connsiteY7" fmla="*/ 330298 h 330298"/>
              <a:gd name="connsiteX0" fmla="*/ 0 w 321630"/>
              <a:gd name="connsiteY0" fmla="*/ 330298 h 330298"/>
              <a:gd name="connsiteX1" fmla="*/ 205213 w 321630"/>
              <a:gd name="connsiteY1" fmla="*/ 310725 h 330298"/>
              <a:gd name="connsiteX2" fmla="*/ 195597 w 321630"/>
              <a:gd name="connsiteY2" fmla="*/ 192295 h 330298"/>
              <a:gd name="connsiteX3" fmla="*/ 321523 w 321630"/>
              <a:gd name="connsiteY3" fmla="*/ 115120 h 330298"/>
              <a:gd name="connsiteX4" fmla="*/ 241355 w 321630"/>
              <a:gd name="connsiteY4" fmla="*/ 73868 h 330298"/>
              <a:gd name="connsiteX5" fmla="*/ 147428 w 321630"/>
              <a:gd name="connsiteY5" fmla="*/ 84 h 330298"/>
              <a:gd name="connsiteX6" fmla="*/ 20339 w 321630"/>
              <a:gd name="connsiteY6" fmla="*/ 88110 h 330298"/>
              <a:gd name="connsiteX7" fmla="*/ 0 w 321630"/>
              <a:gd name="connsiteY7" fmla="*/ 330298 h 330298"/>
              <a:gd name="connsiteX0" fmla="*/ 0 w 321782"/>
              <a:gd name="connsiteY0" fmla="*/ 330298 h 330298"/>
              <a:gd name="connsiteX1" fmla="*/ 205213 w 321782"/>
              <a:gd name="connsiteY1" fmla="*/ 310725 h 330298"/>
              <a:gd name="connsiteX2" fmla="*/ 195597 w 321782"/>
              <a:gd name="connsiteY2" fmla="*/ 192295 h 330298"/>
              <a:gd name="connsiteX3" fmla="*/ 321523 w 321782"/>
              <a:gd name="connsiteY3" fmla="*/ 115120 h 330298"/>
              <a:gd name="connsiteX4" fmla="*/ 241355 w 321782"/>
              <a:gd name="connsiteY4" fmla="*/ 73868 h 330298"/>
              <a:gd name="connsiteX5" fmla="*/ 147428 w 321782"/>
              <a:gd name="connsiteY5" fmla="*/ 84 h 330298"/>
              <a:gd name="connsiteX6" fmla="*/ 20339 w 321782"/>
              <a:gd name="connsiteY6" fmla="*/ 88110 h 330298"/>
              <a:gd name="connsiteX7" fmla="*/ 0 w 321782"/>
              <a:gd name="connsiteY7" fmla="*/ 330298 h 330298"/>
              <a:gd name="connsiteX0" fmla="*/ 0 w 322051"/>
              <a:gd name="connsiteY0" fmla="*/ 330298 h 330298"/>
              <a:gd name="connsiteX1" fmla="*/ 205213 w 322051"/>
              <a:gd name="connsiteY1" fmla="*/ 310725 h 330298"/>
              <a:gd name="connsiteX2" fmla="*/ 201428 w 322051"/>
              <a:gd name="connsiteY2" fmla="*/ 186672 h 330298"/>
              <a:gd name="connsiteX3" fmla="*/ 321523 w 322051"/>
              <a:gd name="connsiteY3" fmla="*/ 115120 h 330298"/>
              <a:gd name="connsiteX4" fmla="*/ 241355 w 322051"/>
              <a:gd name="connsiteY4" fmla="*/ 73868 h 330298"/>
              <a:gd name="connsiteX5" fmla="*/ 147428 w 322051"/>
              <a:gd name="connsiteY5" fmla="*/ 84 h 330298"/>
              <a:gd name="connsiteX6" fmla="*/ 20339 w 322051"/>
              <a:gd name="connsiteY6" fmla="*/ 88110 h 330298"/>
              <a:gd name="connsiteX7" fmla="*/ 0 w 322051"/>
              <a:gd name="connsiteY7" fmla="*/ 330298 h 330298"/>
              <a:gd name="connsiteX0" fmla="*/ 0 w 321695"/>
              <a:gd name="connsiteY0" fmla="*/ 330298 h 330298"/>
              <a:gd name="connsiteX1" fmla="*/ 205213 w 321695"/>
              <a:gd name="connsiteY1" fmla="*/ 310725 h 330298"/>
              <a:gd name="connsiteX2" fmla="*/ 201428 w 321695"/>
              <a:gd name="connsiteY2" fmla="*/ 186672 h 330298"/>
              <a:gd name="connsiteX3" fmla="*/ 321523 w 321695"/>
              <a:gd name="connsiteY3" fmla="*/ 115120 h 330298"/>
              <a:gd name="connsiteX4" fmla="*/ 241355 w 321695"/>
              <a:gd name="connsiteY4" fmla="*/ 73868 h 330298"/>
              <a:gd name="connsiteX5" fmla="*/ 147428 w 321695"/>
              <a:gd name="connsiteY5" fmla="*/ 84 h 330298"/>
              <a:gd name="connsiteX6" fmla="*/ 20339 w 321695"/>
              <a:gd name="connsiteY6" fmla="*/ 88110 h 330298"/>
              <a:gd name="connsiteX7" fmla="*/ 0 w 321695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19547"/>
              <a:gd name="connsiteY0" fmla="*/ 334797 h 334797"/>
              <a:gd name="connsiteX1" fmla="*/ 202881 w 319547"/>
              <a:gd name="connsiteY1" fmla="*/ 310725 h 334797"/>
              <a:gd name="connsiteX2" fmla="*/ 199096 w 319547"/>
              <a:gd name="connsiteY2" fmla="*/ 186672 h 334797"/>
              <a:gd name="connsiteX3" fmla="*/ 319191 w 319547"/>
              <a:gd name="connsiteY3" fmla="*/ 115120 h 334797"/>
              <a:gd name="connsiteX4" fmla="*/ 239023 w 319547"/>
              <a:gd name="connsiteY4" fmla="*/ 73868 h 334797"/>
              <a:gd name="connsiteX5" fmla="*/ 145096 w 319547"/>
              <a:gd name="connsiteY5" fmla="*/ 84 h 334797"/>
              <a:gd name="connsiteX6" fmla="*/ 18007 w 319547"/>
              <a:gd name="connsiteY6" fmla="*/ 88110 h 334797"/>
              <a:gd name="connsiteX7" fmla="*/ 0 w 319547"/>
              <a:gd name="connsiteY7" fmla="*/ 334797 h 334797"/>
              <a:gd name="connsiteX0" fmla="*/ 0 w 319564"/>
              <a:gd name="connsiteY0" fmla="*/ 334797 h 334797"/>
              <a:gd name="connsiteX1" fmla="*/ 171398 w 319564"/>
              <a:gd name="connsiteY1" fmla="*/ 310726 h 334797"/>
              <a:gd name="connsiteX2" fmla="*/ 199096 w 319564"/>
              <a:gd name="connsiteY2" fmla="*/ 186672 h 334797"/>
              <a:gd name="connsiteX3" fmla="*/ 319191 w 319564"/>
              <a:gd name="connsiteY3" fmla="*/ 115120 h 334797"/>
              <a:gd name="connsiteX4" fmla="*/ 239023 w 319564"/>
              <a:gd name="connsiteY4" fmla="*/ 73868 h 334797"/>
              <a:gd name="connsiteX5" fmla="*/ 145096 w 319564"/>
              <a:gd name="connsiteY5" fmla="*/ 84 h 334797"/>
              <a:gd name="connsiteX6" fmla="*/ 18007 w 319564"/>
              <a:gd name="connsiteY6" fmla="*/ 88110 h 334797"/>
              <a:gd name="connsiteX7" fmla="*/ 0 w 319564"/>
              <a:gd name="connsiteY7" fmla="*/ 334797 h 334797"/>
              <a:gd name="connsiteX0" fmla="*/ 0 w 319553"/>
              <a:gd name="connsiteY0" fmla="*/ 334797 h 334797"/>
              <a:gd name="connsiteX1" fmla="*/ 191221 w 319553"/>
              <a:gd name="connsiteY1" fmla="*/ 305103 h 334797"/>
              <a:gd name="connsiteX2" fmla="*/ 199096 w 319553"/>
              <a:gd name="connsiteY2" fmla="*/ 186672 h 334797"/>
              <a:gd name="connsiteX3" fmla="*/ 319191 w 319553"/>
              <a:gd name="connsiteY3" fmla="*/ 115120 h 334797"/>
              <a:gd name="connsiteX4" fmla="*/ 239023 w 319553"/>
              <a:gd name="connsiteY4" fmla="*/ 73868 h 334797"/>
              <a:gd name="connsiteX5" fmla="*/ 145096 w 319553"/>
              <a:gd name="connsiteY5" fmla="*/ 84 h 334797"/>
              <a:gd name="connsiteX6" fmla="*/ 18007 w 319553"/>
              <a:gd name="connsiteY6" fmla="*/ 88110 h 334797"/>
              <a:gd name="connsiteX7" fmla="*/ 0 w 319553"/>
              <a:gd name="connsiteY7" fmla="*/ 334797 h 334797"/>
              <a:gd name="connsiteX0" fmla="*/ 0 w 319553"/>
              <a:gd name="connsiteY0" fmla="*/ 329179 h 329179"/>
              <a:gd name="connsiteX1" fmla="*/ 191221 w 319553"/>
              <a:gd name="connsiteY1" fmla="*/ 299485 h 329179"/>
              <a:gd name="connsiteX2" fmla="*/ 199096 w 319553"/>
              <a:gd name="connsiteY2" fmla="*/ 181054 h 329179"/>
              <a:gd name="connsiteX3" fmla="*/ 319191 w 319553"/>
              <a:gd name="connsiteY3" fmla="*/ 109502 h 329179"/>
              <a:gd name="connsiteX4" fmla="*/ 239023 w 319553"/>
              <a:gd name="connsiteY4" fmla="*/ 68250 h 329179"/>
              <a:gd name="connsiteX5" fmla="*/ 112447 w 319553"/>
              <a:gd name="connsiteY5" fmla="*/ 90 h 329179"/>
              <a:gd name="connsiteX6" fmla="*/ 18007 w 319553"/>
              <a:gd name="connsiteY6" fmla="*/ 82492 h 329179"/>
              <a:gd name="connsiteX7" fmla="*/ 0 w 319553"/>
              <a:gd name="connsiteY7" fmla="*/ 329179 h 329179"/>
              <a:gd name="connsiteX0" fmla="*/ 0 w 319193"/>
              <a:gd name="connsiteY0" fmla="*/ 329525 h 329525"/>
              <a:gd name="connsiteX1" fmla="*/ 191221 w 319193"/>
              <a:gd name="connsiteY1" fmla="*/ 299831 h 329525"/>
              <a:gd name="connsiteX2" fmla="*/ 199096 w 319193"/>
              <a:gd name="connsiteY2" fmla="*/ 181400 h 329525"/>
              <a:gd name="connsiteX3" fmla="*/ 319191 w 319193"/>
              <a:gd name="connsiteY3" fmla="*/ 109848 h 329525"/>
              <a:gd name="connsiteX4" fmla="*/ 195879 w 319193"/>
              <a:gd name="connsiteY4" fmla="*/ 52850 h 329525"/>
              <a:gd name="connsiteX5" fmla="*/ 112447 w 319193"/>
              <a:gd name="connsiteY5" fmla="*/ 436 h 329525"/>
              <a:gd name="connsiteX6" fmla="*/ 18007 w 319193"/>
              <a:gd name="connsiteY6" fmla="*/ 82838 h 329525"/>
              <a:gd name="connsiteX7" fmla="*/ 0 w 319193"/>
              <a:gd name="connsiteY7" fmla="*/ 329525 h 329525"/>
              <a:gd name="connsiteX0" fmla="*/ 0 w 321075"/>
              <a:gd name="connsiteY0" fmla="*/ 329525 h 329525"/>
              <a:gd name="connsiteX1" fmla="*/ 191221 w 321075"/>
              <a:gd name="connsiteY1" fmla="*/ 299831 h 329525"/>
              <a:gd name="connsiteX2" fmla="*/ 199096 w 321075"/>
              <a:gd name="connsiteY2" fmla="*/ 181400 h 329525"/>
              <a:gd name="connsiteX3" fmla="*/ 319191 w 321075"/>
              <a:gd name="connsiteY3" fmla="*/ 109848 h 329525"/>
              <a:gd name="connsiteX4" fmla="*/ 195879 w 321075"/>
              <a:gd name="connsiteY4" fmla="*/ 52850 h 329525"/>
              <a:gd name="connsiteX5" fmla="*/ 112447 w 321075"/>
              <a:gd name="connsiteY5" fmla="*/ 436 h 329525"/>
              <a:gd name="connsiteX6" fmla="*/ 18007 w 321075"/>
              <a:gd name="connsiteY6" fmla="*/ 82838 h 329525"/>
              <a:gd name="connsiteX7" fmla="*/ 0 w 321075"/>
              <a:gd name="connsiteY7" fmla="*/ 329525 h 329525"/>
              <a:gd name="connsiteX0" fmla="*/ 0 w 319306"/>
              <a:gd name="connsiteY0" fmla="*/ 329887 h 329887"/>
              <a:gd name="connsiteX1" fmla="*/ 191221 w 319306"/>
              <a:gd name="connsiteY1" fmla="*/ 300193 h 329887"/>
              <a:gd name="connsiteX2" fmla="*/ 199096 w 319306"/>
              <a:gd name="connsiteY2" fmla="*/ 181762 h 329887"/>
              <a:gd name="connsiteX3" fmla="*/ 319191 w 319306"/>
              <a:gd name="connsiteY3" fmla="*/ 110210 h 329887"/>
              <a:gd name="connsiteX4" fmla="*/ 174891 w 319306"/>
              <a:gd name="connsiteY4" fmla="*/ 45341 h 329887"/>
              <a:gd name="connsiteX5" fmla="*/ 112447 w 319306"/>
              <a:gd name="connsiteY5" fmla="*/ 798 h 329887"/>
              <a:gd name="connsiteX6" fmla="*/ 18007 w 319306"/>
              <a:gd name="connsiteY6" fmla="*/ 83200 h 329887"/>
              <a:gd name="connsiteX7" fmla="*/ 0 w 319306"/>
              <a:gd name="connsiteY7" fmla="*/ 329887 h 329887"/>
              <a:gd name="connsiteX0" fmla="*/ 0 w 319306"/>
              <a:gd name="connsiteY0" fmla="*/ 330418 h 330418"/>
              <a:gd name="connsiteX1" fmla="*/ 191221 w 319306"/>
              <a:gd name="connsiteY1" fmla="*/ 300724 h 330418"/>
              <a:gd name="connsiteX2" fmla="*/ 199096 w 319306"/>
              <a:gd name="connsiteY2" fmla="*/ 182293 h 330418"/>
              <a:gd name="connsiteX3" fmla="*/ 319191 w 319306"/>
              <a:gd name="connsiteY3" fmla="*/ 110741 h 330418"/>
              <a:gd name="connsiteX4" fmla="*/ 174891 w 319306"/>
              <a:gd name="connsiteY4" fmla="*/ 45872 h 330418"/>
              <a:gd name="connsiteX5" fmla="*/ 112447 w 319306"/>
              <a:gd name="connsiteY5" fmla="*/ 1329 h 330418"/>
              <a:gd name="connsiteX6" fmla="*/ 18007 w 319306"/>
              <a:gd name="connsiteY6" fmla="*/ 83731 h 330418"/>
              <a:gd name="connsiteX7" fmla="*/ 0 w 319306"/>
              <a:gd name="connsiteY7" fmla="*/ 330418 h 330418"/>
              <a:gd name="connsiteX0" fmla="*/ 0 w 319192"/>
              <a:gd name="connsiteY0" fmla="*/ 329888 h 329888"/>
              <a:gd name="connsiteX1" fmla="*/ 191221 w 319192"/>
              <a:gd name="connsiteY1" fmla="*/ 300194 h 329888"/>
              <a:gd name="connsiteX2" fmla="*/ 199096 w 319192"/>
              <a:gd name="connsiteY2" fmla="*/ 181763 h 329888"/>
              <a:gd name="connsiteX3" fmla="*/ 319191 w 319192"/>
              <a:gd name="connsiteY3" fmla="*/ 110211 h 329888"/>
              <a:gd name="connsiteX4" fmla="*/ 201710 w 319192"/>
              <a:gd name="connsiteY4" fmla="*/ 45342 h 329888"/>
              <a:gd name="connsiteX5" fmla="*/ 112447 w 319192"/>
              <a:gd name="connsiteY5" fmla="*/ 799 h 329888"/>
              <a:gd name="connsiteX6" fmla="*/ 18007 w 319192"/>
              <a:gd name="connsiteY6" fmla="*/ 83201 h 329888"/>
              <a:gd name="connsiteX7" fmla="*/ 0 w 319192"/>
              <a:gd name="connsiteY7" fmla="*/ 329888 h 329888"/>
              <a:gd name="connsiteX0" fmla="*/ 0 w 299370"/>
              <a:gd name="connsiteY0" fmla="*/ 329796 h 329796"/>
              <a:gd name="connsiteX1" fmla="*/ 191221 w 299370"/>
              <a:gd name="connsiteY1" fmla="*/ 300102 h 329796"/>
              <a:gd name="connsiteX2" fmla="*/ 199096 w 299370"/>
              <a:gd name="connsiteY2" fmla="*/ 181671 h 329796"/>
              <a:gd name="connsiteX3" fmla="*/ 299368 w 299370"/>
              <a:gd name="connsiteY3" fmla="*/ 79753 h 329796"/>
              <a:gd name="connsiteX4" fmla="*/ 201710 w 299370"/>
              <a:gd name="connsiteY4" fmla="*/ 45250 h 329796"/>
              <a:gd name="connsiteX5" fmla="*/ 112447 w 299370"/>
              <a:gd name="connsiteY5" fmla="*/ 707 h 329796"/>
              <a:gd name="connsiteX6" fmla="*/ 18007 w 299370"/>
              <a:gd name="connsiteY6" fmla="*/ 83109 h 329796"/>
              <a:gd name="connsiteX7" fmla="*/ 0 w 299370"/>
              <a:gd name="connsiteY7" fmla="*/ 329796 h 329796"/>
              <a:gd name="connsiteX0" fmla="*/ 0 w 300300"/>
              <a:gd name="connsiteY0" fmla="*/ 329796 h 329796"/>
              <a:gd name="connsiteX1" fmla="*/ 191221 w 300300"/>
              <a:gd name="connsiteY1" fmla="*/ 300102 h 329796"/>
              <a:gd name="connsiteX2" fmla="*/ 199096 w 300300"/>
              <a:gd name="connsiteY2" fmla="*/ 181671 h 329796"/>
              <a:gd name="connsiteX3" fmla="*/ 299368 w 300300"/>
              <a:gd name="connsiteY3" fmla="*/ 79753 h 329796"/>
              <a:gd name="connsiteX4" fmla="*/ 201710 w 300300"/>
              <a:gd name="connsiteY4" fmla="*/ 45250 h 329796"/>
              <a:gd name="connsiteX5" fmla="*/ 112447 w 300300"/>
              <a:gd name="connsiteY5" fmla="*/ 707 h 329796"/>
              <a:gd name="connsiteX6" fmla="*/ 18007 w 300300"/>
              <a:gd name="connsiteY6" fmla="*/ 83109 h 329796"/>
              <a:gd name="connsiteX7" fmla="*/ 0 w 300300"/>
              <a:gd name="connsiteY7" fmla="*/ 329796 h 329796"/>
              <a:gd name="connsiteX0" fmla="*/ 0 w 300300"/>
              <a:gd name="connsiteY0" fmla="*/ 330280 h 330280"/>
              <a:gd name="connsiteX1" fmla="*/ 191221 w 300300"/>
              <a:gd name="connsiteY1" fmla="*/ 300586 h 330280"/>
              <a:gd name="connsiteX2" fmla="*/ 199096 w 300300"/>
              <a:gd name="connsiteY2" fmla="*/ 182155 h 330280"/>
              <a:gd name="connsiteX3" fmla="*/ 299368 w 300300"/>
              <a:gd name="connsiteY3" fmla="*/ 80237 h 330280"/>
              <a:gd name="connsiteX4" fmla="*/ 201710 w 300300"/>
              <a:gd name="connsiteY4" fmla="*/ 45734 h 330280"/>
              <a:gd name="connsiteX5" fmla="*/ 112447 w 300300"/>
              <a:gd name="connsiteY5" fmla="*/ 1191 h 330280"/>
              <a:gd name="connsiteX6" fmla="*/ 18007 w 300300"/>
              <a:gd name="connsiteY6" fmla="*/ 83593 h 330280"/>
              <a:gd name="connsiteX7" fmla="*/ 0 w 300300"/>
              <a:gd name="connsiteY7" fmla="*/ 330280 h 330280"/>
              <a:gd name="connsiteX0" fmla="*/ 0 w 329270"/>
              <a:gd name="connsiteY0" fmla="*/ 330200 h 330200"/>
              <a:gd name="connsiteX1" fmla="*/ 191221 w 329270"/>
              <a:gd name="connsiteY1" fmla="*/ 300506 h 330200"/>
              <a:gd name="connsiteX2" fmla="*/ 199096 w 329270"/>
              <a:gd name="connsiteY2" fmla="*/ 182075 h 330200"/>
              <a:gd name="connsiteX3" fmla="*/ 328518 w 329270"/>
              <a:gd name="connsiteY3" fmla="*/ 59232 h 330200"/>
              <a:gd name="connsiteX4" fmla="*/ 201710 w 329270"/>
              <a:gd name="connsiteY4" fmla="*/ 45654 h 330200"/>
              <a:gd name="connsiteX5" fmla="*/ 112447 w 329270"/>
              <a:gd name="connsiteY5" fmla="*/ 1111 h 330200"/>
              <a:gd name="connsiteX6" fmla="*/ 18007 w 329270"/>
              <a:gd name="connsiteY6" fmla="*/ 83513 h 330200"/>
              <a:gd name="connsiteX7" fmla="*/ 0 w 329270"/>
              <a:gd name="connsiteY7" fmla="*/ 330200 h 330200"/>
              <a:gd name="connsiteX0" fmla="*/ 0 w 331726"/>
              <a:gd name="connsiteY0" fmla="*/ 362068 h 362068"/>
              <a:gd name="connsiteX1" fmla="*/ 191221 w 331726"/>
              <a:gd name="connsiteY1" fmla="*/ 332374 h 362068"/>
              <a:gd name="connsiteX2" fmla="*/ 199096 w 331726"/>
              <a:gd name="connsiteY2" fmla="*/ 213943 h 362068"/>
              <a:gd name="connsiteX3" fmla="*/ 330988 w 331726"/>
              <a:gd name="connsiteY3" fmla="*/ 17901 h 362068"/>
              <a:gd name="connsiteX4" fmla="*/ 201710 w 331726"/>
              <a:gd name="connsiteY4" fmla="*/ 77522 h 362068"/>
              <a:gd name="connsiteX5" fmla="*/ 112447 w 331726"/>
              <a:gd name="connsiteY5" fmla="*/ 32979 h 362068"/>
              <a:gd name="connsiteX6" fmla="*/ 18007 w 331726"/>
              <a:gd name="connsiteY6" fmla="*/ 115381 h 362068"/>
              <a:gd name="connsiteX7" fmla="*/ 0 w 331726"/>
              <a:gd name="connsiteY7" fmla="*/ 362068 h 362068"/>
              <a:gd name="connsiteX0" fmla="*/ 0 w 335451"/>
              <a:gd name="connsiteY0" fmla="*/ 361934 h 361934"/>
              <a:gd name="connsiteX1" fmla="*/ 191221 w 335451"/>
              <a:gd name="connsiteY1" fmla="*/ 332240 h 361934"/>
              <a:gd name="connsiteX2" fmla="*/ 199096 w 335451"/>
              <a:gd name="connsiteY2" fmla="*/ 213809 h 361934"/>
              <a:gd name="connsiteX3" fmla="*/ 330988 w 335451"/>
              <a:gd name="connsiteY3" fmla="*/ 17767 h 361934"/>
              <a:gd name="connsiteX4" fmla="*/ 201710 w 335451"/>
              <a:gd name="connsiteY4" fmla="*/ 77388 h 361934"/>
              <a:gd name="connsiteX5" fmla="*/ 112447 w 335451"/>
              <a:gd name="connsiteY5" fmla="*/ 32845 h 361934"/>
              <a:gd name="connsiteX6" fmla="*/ 18007 w 335451"/>
              <a:gd name="connsiteY6" fmla="*/ 115247 h 361934"/>
              <a:gd name="connsiteX7" fmla="*/ 0 w 335451"/>
              <a:gd name="connsiteY7" fmla="*/ 361934 h 36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451" h="361934">
                <a:moveTo>
                  <a:pt x="0" y="361934"/>
                </a:moveTo>
                <a:cubicBezTo>
                  <a:pt x="102210" y="293818"/>
                  <a:pt x="158038" y="356927"/>
                  <a:pt x="191221" y="332240"/>
                </a:cubicBezTo>
                <a:cubicBezTo>
                  <a:pt x="224404" y="307553"/>
                  <a:pt x="175802" y="266221"/>
                  <a:pt x="199096" y="213809"/>
                </a:cubicBezTo>
                <a:cubicBezTo>
                  <a:pt x="222391" y="161397"/>
                  <a:pt x="361967" y="164982"/>
                  <a:pt x="330988" y="17767"/>
                </a:cubicBezTo>
                <a:cubicBezTo>
                  <a:pt x="317993" y="-43987"/>
                  <a:pt x="238133" y="74875"/>
                  <a:pt x="201710" y="77388"/>
                </a:cubicBezTo>
                <a:cubicBezTo>
                  <a:pt x="165287" y="79901"/>
                  <a:pt x="195536" y="24286"/>
                  <a:pt x="112447" y="32845"/>
                </a:cubicBezTo>
                <a:cubicBezTo>
                  <a:pt x="29358" y="41404"/>
                  <a:pt x="136829" y="115594"/>
                  <a:pt x="18007" y="115247"/>
                </a:cubicBezTo>
                <a:cubicBezTo>
                  <a:pt x="17054" y="159697"/>
                  <a:pt x="5715" y="307959"/>
                  <a:pt x="0" y="361934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21599992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Freeform: Shape 224">
            <a:extLst>
              <a:ext uri="{FF2B5EF4-FFF2-40B4-BE49-F238E27FC236}">
                <a16:creationId xmlns:a16="http://schemas.microsoft.com/office/drawing/2014/main" id="{EDAB8A02-5E77-4DEE-AE00-99118B31D43C}"/>
              </a:ext>
            </a:extLst>
          </p:cNvPr>
          <p:cNvSpPr/>
          <p:nvPr/>
        </p:nvSpPr>
        <p:spPr>
          <a:xfrm>
            <a:off x="10802331" y="2205615"/>
            <a:ext cx="254971" cy="186531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  <a:gd name="connsiteX0" fmla="*/ 0 w 326340"/>
              <a:gd name="connsiteY0" fmla="*/ 318971 h 318971"/>
              <a:gd name="connsiteX1" fmla="*/ 205213 w 326340"/>
              <a:gd name="connsiteY1" fmla="*/ 299398 h 318971"/>
              <a:gd name="connsiteX2" fmla="*/ 195597 w 326340"/>
              <a:gd name="connsiteY2" fmla="*/ 180968 h 318971"/>
              <a:gd name="connsiteX3" fmla="*/ 321523 w 326340"/>
              <a:gd name="connsiteY3" fmla="*/ 103793 h 318971"/>
              <a:gd name="connsiteX4" fmla="*/ 247186 w 326340"/>
              <a:gd name="connsiteY4" fmla="*/ 90657 h 318971"/>
              <a:gd name="connsiteX5" fmla="*/ 195235 w 326340"/>
              <a:gd name="connsiteY5" fmla="*/ 4 h 318971"/>
              <a:gd name="connsiteX6" fmla="*/ 20339 w 326340"/>
              <a:gd name="connsiteY6" fmla="*/ 76783 h 318971"/>
              <a:gd name="connsiteX7" fmla="*/ 0 w 326340"/>
              <a:gd name="connsiteY7" fmla="*/ 318971 h 318971"/>
              <a:gd name="connsiteX0" fmla="*/ 0 w 322126"/>
              <a:gd name="connsiteY0" fmla="*/ 319052 h 319052"/>
              <a:gd name="connsiteX1" fmla="*/ 205213 w 322126"/>
              <a:gd name="connsiteY1" fmla="*/ 299479 h 319052"/>
              <a:gd name="connsiteX2" fmla="*/ 195597 w 322126"/>
              <a:gd name="connsiteY2" fmla="*/ 181049 h 319052"/>
              <a:gd name="connsiteX3" fmla="*/ 321523 w 322126"/>
              <a:gd name="connsiteY3" fmla="*/ 103874 h 319052"/>
              <a:gd name="connsiteX4" fmla="*/ 241355 w 322126"/>
              <a:gd name="connsiteY4" fmla="*/ 62622 h 319052"/>
              <a:gd name="connsiteX5" fmla="*/ 195235 w 322126"/>
              <a:gd name="connsiteY5" fmla="*/ 85 h 319052"/>
              <a:gd name="connsiteX6" fmla="*/ 20339 w 322126"/>
              <a:gd name="connsiteY6" fmla="*/ 76864 h 319052"/>
              <a:gd name="connsiteX7" fmla="*/ 0 w 322126"/>
              <a:gd name="connsiteY7" fmla="*/ 319052 h 319052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00"/>
              <a:gd name="connsiteY0" fmla="*/ 330286 h 330286"/>
              <a:gd name="connsiteX1" fmla="*/ 205213 w 322200"/>
              <a:gd name="connsiteY1" fmla="*/ 310713 h 330286"/>
              <a:gd name="connsiteX2" fmla="*/ 195597 w 322200"/>
              <a:gd name="connsiteY2" fmla="*/ 192283 h 330286"/>
              <a:gd name="connsiteX3" fmla="*/ 321523 w 322200"/>
              <a:gd name="connsiteY3" fmla="*/ 115108 h 330286"/>
              <a:gd name="connsiteX4" fmla="*/ 241355 w 322200"/>
              <a:gd name="connsiteY4" fmla="*/ 73856 h 330286"/>
              <a:gd name="connsiteX5" fmla="*/ 147428 w 322200"/>
              <a:gd name="connsiteY5" fmla="*/ 72 h 330286"/>
              <a:gd name="connsiteX6" fmla="*/ 20339 w 322200"/>
              <a:gd name="connsiteY6" fmla="*/ 88098 h 330286"/>
              <a:gd name="connsiteX7" fmla="*/ 0 w 322200"/>
              <a:gd name="connsiteY7" fmla="*/ 330286 h 330286"/>
              <a:gd name="connsiteX0" fmla="*/ 0 w 322199"/>
              <a:gd name="connsiteY0" fmla="*/ 330298 h 330298"/>
              <a:gd name="connsiteX1" fmla="*/ 205213 w 322199"/>
              <a:gd name="connsiteY1" fmla="*/ 310725 h 330298"/>
              <a:gd name="connsiteX2" fmla="*/ 195597 w 322199"/>
              <a:gd name="connsiteY2" fmla="*/ 192295 h 330298"/>
              <a:gd name="connsiteX3" fmla="*/ 321523 w 322199"/>
              <a:gd name="connsiteY3" fmla="*/ 115120 h 330298"/>
              <a:gd name="connsiteX4" fmla="*/ 241355 w 322199"/>
              <a:gd name="connsiteY4" fmla="*/ 73868 h 330298"/>
              <a:gd name="connsiteX5" fmla="*/ 147428 w 322199"/>
              <a:gd name="connsiteY5" fmla="*/ 84 h 330298"/>
              <a:gd name="connsiteX6" fmla="*/ 20339 w 322199"/>
              <a:gd name="connsiteY6" fmla="*/ 88110 h 330298"/>
              <a:gd name="connsiteX7" fmla="*/ 0 w 322199"/>
              <a:gd name="connsiteY7" fmla="*/ 330298 h 330298"/>
              <a:gd name="connsiteX0" fmla="*/ 0 w 321630"/>
              <a:gd name="connsiteY0" fmla="*/ 330298 h 330298"/>
              <a:gd name="connsiteX1" fmla="*/ 205213 w 321630"/>
              <a:gd name="connsiteY1" fmla="*/ 310725 h 330298"/>
              <a:gd name="connsiteX2" fmla="*/ 195597 w 321630"/>
              <a:gd name="connsiteY2" fmla="*/ 192295 h 330298"/>
              <a:gd name="connsiteX3" fmla="*/ 321523 w 321630"/>
              <a:gd name="connsiteY3" fmla="*/ 115120 h 330298"/>
              <a:gd name="connsiteX4" fmla="*/ 241355 w 321630"/>
              <a:gd name="connsiteY4" fmla="*/ 73868 h 330298"/>
              <a:gd name="connsiteX5" fmla="*/ 147428 w 321630"/>
              <a:gd name="connsiteY5" fmla="*/ 84 h 330298"/>
              <a:gd name="connsiteX6" fmla="*/ 20339 w 321630"/>
              <a:gd name="connsiteY6" fmla="*/ 88110 h 330298"/>
              <a:gd name="connsiteX7" fmla="*/ 0 w 321630"/>
              <a:gd name="connsiteY7" fmla="*/ 330298 h 330298"/>
              <a:gd name="connsiteX0" fmla="*/ 0 w 321782"/>
              <a:gd name="connsiteY0" fmla="*/ 330298 h 330298"/>
              <a:gd name="connsiteX1" fmla="*/ 205213 w 321782"/>
              <a:gd name="connsiteY1" fmla="*/ 310725 h 330298"/>
              <a:gd name="connsiteX2" fmla="*/ 195597 w 321782"/>
              <a:gd name="connsiteY2" fmla="*/ 192295 h 330298"/>
              <a:gd name="connsiteX3" fmla="*/ 321523 w 321782"/>
              <a:gd name="connsiteY3" fmla="*/ 115120 h 330298"/>
              <a:gd name="connsiteX4" fmla="*/ 241355 w 321782"/>
              <a:gd name="connsiteY4" fmla="*/ 73868 h 330298"/>
              <a:gd name="connsiteX5" fmla="*/ 147428 w 321782"/>
              <a:gd name="connsiteY5" fmla="*/ 84 h 330298"/>
              <a:gd name="connsiteX6" fmla="*/ 20339 w 321782"/>
              <a:gd name="connsiteY6" fmla="*/ 88110 h 330298"/>
              <a:gd name="connsiteX7" fmla="*/ 0 w 321782"/>
              <a:gd name="connsiteY7" fmla="*/ 330298 h 330298"/>
              <a:gd name="connsiteX0" fmla="*/ 0 w 322051"/>
              <a:gd name="connsiteY0" fmla="*/ 330298 h 330298"/>
              <a:gd name="connsiteX1" fmla="*/ 205213 w 322051"/>
              <a:gd name="connsiteY1" fmla="*/ 310725 h 330298"/>
              <a:gd name="connsiteX2" fmla="*/ 201428 w 322051"/>
              <a:gd name="connsiteY2" fmla="*/ 186672 h 330298"/>
              <a:gd name="connsiteX3" fmla="*/ 321523 w 322051"/>
              <a:gd name="connsiteY3" fmla="*/ 115120 h 330298"/>
              <a:gd name="connsiteX4" fmla="*/ 241355 w 322051"/>
              <a:gd name="connsiteY4" fmla="*/ 73868 h 330298"/>
              <a:gd name="connsiteX5" fmla="*/ 147428 w 322051"/>
              <a:gd name="connsiteY5" fmla="*/ 84 h 330298"/>
              <a:gd name="connsiteX6" fmla="*/ 20339 w 322051"/>
              <a:gd name="connsiteY6" fmla="*/ 88110 h 330298"/>
              <a:gd name="connsiteX7" fmla="*/ 0 w 322051"/>
              <a:gd name="connsiteY7" fmla="*/ 330298 h 330298"/>
              <a:gd name="connsiteX0" fmla="*/ 0 w 321695"/>
              <a:gd name="connsiteY0" fmla="*/ 330298 h 330298"/>
              <a:gd name="connsiteX1" fmla="*/ 205213 w 321695"/>
              <a:gd name="connsiteY1" fmla="*/ 310725 h 330298"/>
              <a:gd name="connsiteX2" fmla="*/ 201428 w 321695"/>
              <a:gd name="connsiteY2" fmla="*/ 186672 h 330298"/>
              <a:gd name="connsiteX3" fmla="*/ 321523 w 321695"/>
              <a:gd name="connsiteY3" fmla="*/ 115120 h 330298"/>
              <a:gd name="connsiteX4" fmla="*/ 241355 w 321695"/>
              <a:gd name="connsiteY4" fmla="*/ 73868 h 330298"/>
              <a:gd name="connsiteX5" fmla="*/ 147428 w 321695"/>
              <a:gd name="connsiteY5" fmla="*/ 84 h 330298"/>
              <a:gd name="connsiteX6" fmla="*/ 20339 w 321695"/>
              <a:gd name="connsiteY6" fmla="*/ 88110 h 330298"/>
              <a:gd name="connsiteX7" fmla="*/ 0 w 321695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19547"/>
              <a:gd name="connsiteY0" fmla="*/ 334797 h 334797"/>
              <a:gd name="connsiteX1" fmla="*/ 202881 w 319547"/>
              <a:gd name="connsiteY1" fmla="*/ 310725 h 334797"/>
              <a:gd name="connsiteX2" fmla="*/ 199096 w 319547"/>
              <a:gd name="connsiteY2" fmla="*/ 186672 h 334797"/>
              <a:gd name="connsiteX3" fmla="*/ 319191 w 319547"/>
              <a:gd name="connsiteY3" fmla="*/ 115120 h 334797"/>
              <a:gd name="connsiteX4" fmla="*/ 239023 w 319547"/>
              <a:gd name="connsiteY4" fmla="*/ 73868 h 334797"/>
              <a:gd name="connsiteX5" fmla="*/ 145096 w 319547"/>
              <a:gd name="connsiteY5" fmla="*/ 84 h 334797"/>
              <a:gd name="connsiteX6" fmla="*/ 18007 w 319547"/>
              <a:gd name="connsiteY6" fmla="*/ 88110 h 334797"/>
              <a:gd name="connsiteX7" fmla="*/ 0 w 319547"/>
              <a:gd name="connsiteY7" fmla="*/ 334797 h 334797"/>
              <a:gd name="connsiteX0" fmla="*/ 0 w 319564"/>
              <a:gd name="connsiteY0" fmla="*/ 334797 h 334797"/>
              <a:gd name="connsiteX1" fmla="*/ 171398 w 319564"/>
              <a:gd name="connsiteY1" fmla="*/ 310726 h 334797"/>
              <a:gd name="connsiteX2" fmla="*/ 199096 w 319564"/>
              <a:gd name="connsiteY2" fmla="*/ 186672 h 334797"/>
              <a:gd name="connsiteX3" fmla="*/ 319191 w 319564"/>
              <a:gd name="connsiteY3" fmla="*/ 115120 h 334797"/>
              <a:gd name="connsiteX4" fmla="*/ 239023 w 319564"/>
              <a:gd name="connsiteY4" fmla="*/ 73868 h 334797"/>
              <a:gd name="connsiteX5" fmla="*/ 145096 w 319564"/>
              <a:gd name="connsiteY5" fmla="*/ 84 h 334797"/>
              <a:gd name="connsiteX6" fmla="*/ 18007 w 319564"/>
              <a:gd name="connsiteY6" fmla="*/ 88110 h 334797"/>
              <a:gd name="connsiteX7" fmla="*/ 0 w 319564"/>
              <a:gd name="connsiteY7" fmla="*/ 334797 h 334797"/>
              <a:gd name="connsiteX0" fmla="*/ 0 w 319553"/>
              <a:gd name="connsiteY0" fmla="*/ 334797 h 334797"/>
              <a:gd name="connsiteX1" fmla="*/ 191221 w 319553"/>
              <a:gd name="connsiteY1" fmla="*/ 305103 h 334797"/>
              <a:gd name="connsiteX2" fmla="*/ 199096 w 319553"/>
              <a:gd name="connsiteY2" fmla="*/ 186672 h 334797"/>
              <a:gd name="connsiteX3" fmla="*/ 319191 w 319553"/>
              <a:gd name="connsiteY3" fmla="*/ 115120 h 334797"/>
              <a:gd name="connsiteX4" fmla="*/ 239023 w 319553"/>
              <a:gd name="connsiteY4" fmla="*/ 73868 h 334797"/>
              <a:gd name="connsiteX5" fmla="*/ 145096 w 319553"/>
              <a:gd name="connsiteY5" fmla="*/ 84 h 334797"/>
              <a:gd name="connsiteX6" fmla="*/ 18007 w 319553"/>
              <a:gd name="connsiteY6" fmla="*/ 88110 h 334797"/>
              <a:gd name="connsiteX7" fmla="*/ 0 w 319553"/>
              <a:gd name="connsiteY7" fmla="*/ 334797 h 334797"/>
              <a:gd name="connsiteX0" fmla="*/ 0 w 319553"/>
              <a:gd name="connsiteY0" fmla="*/ 329179 h 329179"/>
              <a:gd name="connsiteX1" fmla="*/ 191221 w 319553"/>
              <a:gd name="connsiteY1" fmla="*/ 299485 h 329179"/>
              <a:gd name="connsiteX2" fmla="*/ 199096 w 319553"/>
              <a:gd name="connsiteY2" fmla="*/ 181054 h 329179"/>
              <a:gd name="connsiteX3" fmla="*/ 319191 w 319553"/>
              <a:gd name="connsiteY3" fmla="*/ 109502 h 329179"/>
              <a:gd name="connsiteX4" fmla="*/ 239023 w 319553"/>
              <a:gd name="connsiteY4" fmla="*/ 68250 h 329179"/>
              <a:gd name="connsiteX5" fmla="*/ 112447 w 319553"/>
              <a:gd name="connsiteY5" fmla="*/ 90 h 329179"/>
              <a:gd name="connsiteX6" fmla="*/ 18007 w 319553"/>
              <a:gd name="connsiteY6" fmla="*/ 82492 h 329179"/>
              <a:gd name="connsiteX7" fmla="*/ 0 w 319553"/>
              <a:gd name="connsiteY7" fmla="*/ 329179 h 329179"/>
              <a:gd name="connsiteX0" fmla="*/ 0 w 319193"/>
              <a:gd name="connsiteY0" fmla="*/ 329525 h 329525"/>
              <a:gd name="connsiteX1" fmla="*/ 191221 w 319193"/>
              <a:gd name="connsiteY1" fmla="*/ 299831 h 329525"/>
              <a:gd name="connsiteX2" fmla="*/ 199096 w 319193"/>
              <a:gd name="connsiteY2" fmla="*/ 181400 h 329525"/>
              <a:gd name="connsiteX3" fmla="*/ 319191 w 319193"/>
              <a:gd name="connsiteY3" fmla="*/ 109848 h 329525"/>
              <a:gd name="connsiteX4" fmla="*/ 195879 w 319193"/>
              <a:gd name="connsiteY4" fmla="*/ 52850 h 329525"/>
              <a:gd name="connsiteX5" fmla="*/ 112447 w 319193"/>
              <a:gd name="connsiteY5" fmla="*/ 436 h 329525"/>
              <a:gd name="connsiteX6" fmla="*/ 18007 w 319193"/>
              <a:gd name="connsiteY6" fmla="*/ 82838 h 329525"/>
              <a:gd name="connsiteX7" fmla="*/ 0 w 319193"/>
              <a:gd name="connsiteY7" fmla="*/ 329525 h 329525"/>
              <a:gd name="connsiteX0" fmla="*/ 0 w 321075"/>
              <a:gd name="connsiteY0" fmla="*/ 329525 h 329525"/>
              <a:gd name="connsiteX1" fmla="*/ 191221 w 321075"/>
              <a:gd name="connsiteY1" fmla="*/ 299831 h 329525"/>
              <a:gd name="connsiteX2" fmla="*/ 199096 w 321075"/>
              <a:gd name="connsiteY2" fmla="*/ 181400 h 329525"/>
              <a:gd name="connsiteX3" fmla="*/ 319191 w 321075"/>
              <a:gd name="connsiteY3" fmla="*/ 109848 h 329525"/>
              <a:gd name="connsiteX4" fmla="*/ 195879 w 321075"/>
              <a:gd name="connsiteY4" fmla="*/ 52850 h 329525"/>
              <a:gd name="connsiteX5" fmla="*/ 112447 w 321075"/>
              <a:gd name="connsiteY5" fmla="*/ 436 h 329525"/>
              <a:gd name="connsiteX6" fmla="*/ 18007 w 321075"/>
              <a:gd name="connsiteY6" fmla="*/ 82838 h 329525"/>
              <a:gd name="connsiteX7" fmla="*/ 0 w 321075"/>
              <a:gd name="connsiteY7" fmla="*/ 329525 h 329525"/>
              <a:gd name="connsiteX0" fmla="*/ 0 w 319306"/>
              <a:gd name="connsiteY0" fmla="*/ 329887 h 329887"/>
              <a:gd name="connsiteX1" fmla="*/ 191221 w 319306"/>
              <a:gd name="connsiteY1" fmla="*/ 300193 h 329887"/>
              <a:gd name="connsiteX2" fmla="*/ 199096 w 319306"/>
              <a:gd name="connsiteY2" fmla="*/ 181762 h 329887"/>
              <a:gd name="connsiteX3" fmla="*/ 319191 w 319306"/>
              <a:gd name="connsiteY3" fmla="*/ 110210 h 329887"/>
              <a:gd name="connsiteX4" fmla="*/ 174891 w 319306"/>
              <a:gd name="connsiteY4" fmla="*/ 45341 h 329887"/>
              <a:gd name="connsiteX5" fmla="*/ 112447 w 319306"/>
              <a:gd name="connsiteY5" fmla="*/ 798 h 329887"/>
              <a:gd name="connsiteX6" fmla="*/ 18007 w 319306"/>
              <a:gd name="connsiteY6" fmla="*/ 83200 h 329887"/>
              <a:gd name="connsiteX7" fmla="*/ 0 w 319306"/>
              <a:gd name="connsiteY7" fmla="*/ 329887 h 329887"/>
              <a:gd name="connsiteX0" fmla="*/ 0 w 319306"/>
              <a:gd name="connsiteY0" fmla="*/ 330418 h 330418"/>
              <a:gd name="connsiteX1" fmla="*/ 191221 w 319306"/>
              <a:gd name="connsiteY1" fmla="*/ 300724 h 330418"/>
              <a:gd name="connsiteX2" fmla="*/ 199096 w 319306"/>
              <a:gd name="connsiteY2" fmla="*/ 182293 h 330418"/>
              <a:gd name="connsiteX3" fmla="*/ 319191 w 319306"/>
              <a:gd name="connsiteY3" fmla="*/ 110741 h 330418"/>
              <a:gd name="connsiteX4" fmla="*/ 174891 w 319306"/>
              <a:gd name="connsiteY4" fmla="*/ 45872 h 330418"/>
              <a:gd name="connsiteX5" fmla="*/ 112447 w 319306"/>
              <a:gd name="connsiteY5" fmla="*/ 1329 h 330418"/>
              <a:gd name="connsiteX6" fmla="*/ 18007 w 319306"/>
              <a:gd name="connsiteY6" fmla="*/ 83731 h 330418"/>
              <a:gd name="connsiteX7" fmla="*/ 0 w 319306"/>
              <a:gd name="connsiteY7" fmla="*/ 330418 h 330418"/>
              <a:gd name="connsiteX0" fmla="*/ 0 w 319192"/>
              <a:gd name="connsiteY0" fmla="*/ 329888 h 329888"/>
              <a:gd name="connsiteX1" fmla="*/ 191221 w 319192"/>
              <a:gd name="connsiteY1" fmla="*/ 300194 h 329888"/>
              <a:gd name="connsiteX2" fmla="*/ 199096 w 319192"/>
              <a:gd name="connsiteY2" fmla="*/ 181763 h 329888"/>
              <a:gd name="connsiteX3" fmla="*/ 319191 w 319192"/>
              <a:gd name="connsiteY3" fmla="*/ 110211 h 329888"/>
              <a:gd name="connsiteX4" fmla="*/ 201710 w 319192"/>
              <a:gd name="connsiteY4" fmla="*/ 45342 h 329888"/>
              <a:gd name="connsiteX5" fmla="*/ 112447 w 319192"/>
              <a:gd name="connsiteY5" fmla="*/ 799 h 329888"/>
              <a:gd name="connsiteX6" fmla="*/ 18007 w 319192"/>
              <a:gd name="connsiteY6" fmla="*/ 83201 h 329888"/>
              <a:gd name="connsiteX7" fmla="*/ 0 w 319192"/>
              <a:gd name="connsiteY7" fmla="*/ 329888 h 329888"/>
              <a:gd name="connsiteX0" fmla="*/ 0 w 299370"/>
              <a:gd name="connsiteY0" fmla="*/ 329796 h 329796"/>
              <a:gd name="connsiteX1" fmla="*/ 191221 w 299370"/>
              <a:gd name="connsiteY1" fmla="*/ 300102 h 329796"/>
              <a:gd name="connsiteX2" fmla="*/ 199096 w 299370"/>
              <a:gd name="connsiteY2" fmla="*/ 181671 h 329796"/>
              <a:gd name="connsiteX3" fmla="*/ 299368 w 299370"/>
              <a:gd name="connsiteY3" fmla="*/ 79753 h 329796"/>
              <a:gd name="connsiteX4" fmla="*/ 201710 w 299370"/>
              <a:gd name="connsiteY4" fmla="*/ 45250 h 329796"/>
              <a:gd name="connsiteX5" fmla="*/ 112447 w 299370"/>
              <a:gd name="connsiteY5" fmla="*/ 707 h 329796"/>
              <a:gd name="connsiteX6" fmla="*/ 18007 w 299370"/>
              <a:gd name="connsiteY6" fmla="*/ 83109 h 329796"/>
              <a:gd name="connsiteX7" fmla="*/ 0 w 299370"/>
              <a:gd name="connsiteY7" fmla="*/ 329796 h 329796"/>
              <a:gd name="connsiteX0" fmla="*/ 0 w 300300"/>
              <a:gd name="connsiteY0" fmla="*/ 329796 h 329796"/>
              <a:gd name="connsiteX1" fmla="*/ 191221 w 300300"/>
              <a:gd name="connsiteY1" fmla="*/ 300102 h 329796"/>
              <a:gd name="connsiteX2" fmla="*/ 199096 w 300300"/>
              <a:gd name="connsiteY2" fmla="*/ 181671 h 329796"/>
              <a:gd name="connsiteX3" fmla="*/ 299368 w 300300"/>
              <a:gd name="connsiteY3" fmla="*/ 79753 h 329796"/>
              <a:gd name="connsiteX4" fmla="*/ 201710 w 300300"/>
              <a:gd name="connsiteY4" fmla="*/ 45250 h 329796"/>
              <a:gd name="connsiteX5" fmla="*/ 112447 w 300300"/>
              <a:gd name="connsiteY5" fmla="*/ 707 h 329796"/>
              <a:gd name="connsiteX6" fmla="*/ 18007 w 300300"/>
              <a:gd name="connsiteY6" fmla="*/ 83109 h 329796"/>
              <a:gd name="connsiteX7" fmla="*/ 0 w 300300"/>
              <a:gd name="connsiteY7" fmla="*/ 329796 h 329796"/>
              <a:gd name="connsiteX0" fmla="*/ 0 w 300300"/>
              <a:gd name="connsiteY0" fmla="*/ 330280 h 330280"/>
              <a:gd name="connsiteX1" fmla="*/ 191221 w 300300"/>
              <a:gd name="connsiteY1" fmla="*/ 300586 h 330280"/>
              <a:gd name="connsiteX2" fmla="*/ 199096 w 300300"/>
              <a:gd name="connsiteY2" fmla="*/ 182155 h 330280"/>
              <a:gd name="connsiteX3" fmla="*/ 299368 w 300300"/>
              <a:gd name="connsiteY3" fmla="*/ 80237 h 330280"/>
              <a:gd name="connsiteX4" fmla="*/ 201710 w 300300"/>
              <a:gd name="connsiteY4" fmla="*/ 45734 h 330280"/>
              <a:gd name="connsiteX5" fmla="*/ 112447 w 300300"/>
              <a:gd name="connsiteY5" fmla="*/ 1191 h 330280"/>
              <a:gd name="connsiteX6" fmla="*/ 18007 w 300300"/>
              <a:gd name="connsiteY6" fmla="*/ 83593 h 330280"/>
              <a:gd name="connsiteX7" fmla="*/ 0 w 300300"/>
              <a:gd name="connsiteY7" fmla="*/ 330280 h 330280"/>
              <a:gd name="connsiteX0" fmla="*/ 0 w 329270"/>
              <a:gd name="connsiteY0" fmla="*/ 330200 h 330200"/>
              <a:gd name="connsiteX1" fmla="*/ 191221 w 329270"/>
              <a:gd name="connsiteY1" fmla="*/ 300506 h 330200"/>
              <a:gd name="connsiteX2" fmla="*/ 199096 w 329270"/>
              <a:gd name="connsiteY2" fmla="*/ 182075 h 330200"/>
              <a:gd name="connsiteX3" fmla="*/ 328518 w 329270"/>
              <a:gd name="connsiteY3" fmla="*/ 59232 h 330200"/>
              <a:gd name="connsiteX4" fmla="*/ 201710 w 329270"/>
              <a:gd name="connsiteY4" fmla="*/ 45654 h 330200"/>
              <a:gd name="connsiteX5" fmla="*/ 112447 w 329270"/>
              <a:gd name="connsiteY5" fmla="*/ 1111 h 330200"/>
              <a:gd name="connsiteX6" fmla="*/ 18007 w 329270"/>
              <a:gd name="connsiteY6" fmla="*/ 83513 h 330200"/>
              <a:gd name="connsiteX7" fmla="*/ 0 w 329270"/>
              <a:gd name="connsiteY7" fmla="*/ 330200 h 330200"/>
              <a:gd name="connsiteX0" fmla="*/ 0 w 331726"/>
              <a:gd name="connsiteY0" fmla="*/ 362068 h 362068"/>
              <a:gd name="connsiteX1" fmla="*/ 191221 w 331726"/>
              <a:gd name="connsiteY1" fmla="*/ 332374 h 362068"/>
              <a:gd name="connsiteX2" fmla="*/ 199096 w 331726"/>
              <a:gd name="connsiteY2" fmla="*/ 213943 h 362068"/>
              <a:gd name="connsiteX3" fmla="*/ 330988 w 331726"/>
              <a:gd name="connsiteY3" fmla="*/ 17901 h 362068"/>
              <a:gd name="connsiteX4" fmla="*/ 201710 w 331726"/>
              <a:gd name="connsiteY4" fmla="*/ 77522 h 362068"/>
              <a:gd name="connsiteX5" fmla="*/ 112447 w 331726"/>
              <a:gd name="connsiteY5" fmla="*/ 32979 h 362068"/>
              <a:gd name="connsiteX6" fmla="*/ 18007 w 331726"/>
              <a:gd name="connsiteY6" fmla="*/ 115381 h 362068"/>
              <a:gd name="connsiteX7" fmla="*/ 0 w 331726"/>
              <a:gd name="connsiteY7" fmla="*/ 362068 h 362068"/>
              <a:gd name="connsiteX0" fmla="*/ 0 w 335451"/>
              <a:gd name="connsiteY0" fmla="*/ 361934 h 361934"/>
              <a:gd name="connsiteX1" fmla="*/ 191221 w 335451"/>
              <a:gd name="connsiteY1" fmla="*/ 332240 h 361934"/>
              <a:gd name="connsiteX2" fmla="*/ 199096 w 335451"/>
              <a:gd name="connsiteY2" fmla="*/ 213809 h 361934"/>
              <a:gd name="connsiteX3" fmla="*/ 330988 w 335451"/>
              <a:gd name="connsiteY3" fmla="*/ 17767 h 361934"/>
              <a:gd name="connsiteX4" fmla="*/ 201710 w 335451"/>
              <a:gd name="connsiteY4" fmla="*/ 77388 h 361934"/>
              <a:gd name="connsiteX5" fmla="*/ 112447 w 335451"/>
              <a:gd name="connsiteY5" fmla="*/ 32845 h 361934"/>
              <a:gd name="connsiteX6" fmla="*/ 18007 w 335451"/>
              <a:gd name="connsiteY6" fmla="*/ 115247 h 361934"/>
              <a:gd name="connsiteX7" fmla="*/ 0 w 335451"/>
              <a:gd name="connsiteY7" fmla="*/ 361934 h 361934"/>
              <a:gd name="connsiteX0" fmla="*/ 0 w 326809"/>
              <a:gd name="connsiteY0" fmla="*/ 278522 h 332869"/>
              <a:gd name="connsiteX1" fmla="*/ 182577 w 326809"/>
              <a:gd name="connsiteY1" fmla="*/ 332240 h 332869"/>
              <a:gd name="connsiteX2" fmla="*/ 190452 w 326809"/>
              <a:gd name="connsiteY2" fmla="*/ 213809 h 332869"/>
              <a:gd name="connsiteX3" fmla="*/ 322344 w 326809"/>
              <a:gd name="connsiteY3" fmla="*/ 17767 h 332869"/>
              <a:gd name="connsiteX4" fmla="*/ 193066 w 326809"/>
              <a:gd name="connsiteY4" fmla="*/ 77388 h 332869"/>
              <a:gd name="connsiteX5" fmla="*/ 103803 w 326809"/>
              <a:gd name="connsiteY5" fmla="*/ 32845 h 332869"/>
              <a:gd name="connsiteX6" fmla="*/ 9363 w 326809"/>
              <a:gd name="connsiteY6" fmla="*/ 115247 h 332869"/>
              <a:gd name="connsiteX7" fmla="*/ 0 w 326809"/>
              <a:gd name="connsiteY7" fmla="*/ 278522 h 332869"/>
              <a:gd name="connsiteX0" fmla="*/ 0 w 326808"/>
              <a:gd name="connsiteY0" fmla="*/ 278522 h 333545"/>
              <a:gd name="connsiteX1" fmla="*/ 182577 w 326808"/>
              <a:gd name="connsiteY1" fmla="*/ 332240 h 333545"/>
              <a:gd name="connsiteX2" fmla="*/ 190452 w 326808"/>
              <a:gd name="connsiteY2" fmla="*/ 213809 h 333545"/>
              <a:gd name="connsiteX3" fmla="*/ 322344 w 326808"/>
              <a:gd name="connsiteY3" fmla="*/ 17767 h 333545"/>
              <a:gd name="connsiteX4" fmla="*/ 193066 w 326808"/>
              <a:gd name="connsiteY4" fmla="*/ 77388 h 333545"/>
              <a:gd name="connsiteX5" fmla="*/ 103803 w 326808"/>
              <a:gd name="connsiteY5" fmla="*/ 32845 h 333545"/>
              <a:gd name="connsiteX6" fmla="*/ 9363 w 326808"/>
              <a:gd name="connsiteY6" fmla="*/ 115247 h 333545"/>
              <a:gd name="connsiteX7" fmla="*/ 0 w 326808"/>
              <a:gd name="connsiteY7" fmla="*/ 278522 h 333545"/>
              <a:gd name="connsiteX0" fmla="*/ 0 w 330513"/>
              <a:gd name="connsiteY0" fmla="*/ 275118 h 333370"/>
              <a:gd name="connsiteX1" fmla="*/ 186282 w 330513"/>
              <a:gd name="connsiteY1" fmla="*/ 332240 h 333370"/>
              <a:gd name="connsiteX2" fmla="*/ 194157 w 330513"/>
              <a:gd name="connsiteY2" fmla="*/ 213809 h 333370"/>
              <a:gd name="connsiteX3" fmla="*/ 326049 w 330513"/>
              <a:gd name="connsiteY3" fmla="*/ 17767 h 333370"/>
              <a:gd name="connsiteX4" fmla="*/ 196771 w 330513"/>
              <a:gd name="connsiteY4" fmla="*/ 77388 h 333370"/>
              <a:gd name="connsiteX5" fmla="*/ 107508 w 330513"/>
              <a:gd name="connsiteY5" fmla="*/ 32845 h 333370"/>
              <a:gd name="connsiteX6" fmla="*/ 13068 w 330513"/>
              <a:gd name="connsiteY6" fmla="*/ 115247 h 333370"/>
              <a:gd name="connsiteX7" fmla="*/ 0 w 330513"/>
              <a:gd name="connsiteY7" fmla="*/ 275118 h 333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513" h="333370">
                <a:moveTo>
                  <a:pt x="0" y="275118"/>
                </a:moveTo>
                <a:cubicBezTo>
                  <a:pt x="91097" y="280202"/>
                  <a:pt x="153922" y="342458"/>
                  <a:pt x="186282" y="332240"/>
                </a:cubicBezTo>
                <a:cubicBezTo>
                  <a:pt x="218642" y="322022"/>
                  <a:pt x="170863" y="266221"/>
                  <a:pt x="194157" y="213809"/>
                </a:cubicBezTo>
                <a:cubicBezTo>
                  <a:pt x="217452" y="161397"/>
                  <a:pt x="357028" y="164982"/>
                  <a:pt x="326049" y="17767"/>
                </a:cubicBezTo>
                <a:cubicBezTo>
                  <a:pt x="313054" y="-43987"/>
                  <a:pt x="233194" y="74875"/>
                  <a:pt x="196771" y="77388"/>
                </a:cubicBezTo>
                <a:cubicBezTo>
                  <a:pt x="160348" y="79901"/>
                  <a:pt x="190597" y="24286"/>
                  <a:pt x="107508" y="32845"/>
                </a:cubicBezTo>
                <a:cubicBezTo>
                  <a:pt x="24419" y="41404"/>
                  <a:pt x="131890" y="115594"/>
                  <a:pt x="13068" y="115247"/>
                </a:cubicBezTo>
                <a:cubicBezTo>
                  <a:pt x="12115" y="159697"/>
                  <a:pt x="5715" y="221143"/>
                  <a:pt x="0" y="275118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21599992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Freeform: Shape 225">
            <a:extLst>
              <a:ext uri="{FF2B5EF4-FFF2-40B4-BE49-F238E27FC236}">
                <a16:creationId xmlns:a16="http://schemas.microsoft.com/office/drawing/2014/main" id="{CDD9B577-B581-42AC-A86A-0569CDDE8953}"/>
              </a:ext>
            </a:extLst>
          </p:cNvPr>
          <p:cNvSpPr/>
          <p:nvPr/>
        </p:nvSpPr>
        <p:spPr>
          <a:xfrm>
            <a:off x="10793335" y="2043302"/>
            <a:ext cx="256470" cy="198375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  <a:gd name="connsiteX0" fmla="*/ 0 w 326340"/>
              <a:gd name="connsiteY0" fmla="*/ 318971 h 318971"/>
              <a:gd name="connsiteX1" fmla="*/ 205213 w 326340"/>
              <a:gd name="connsiteY1" fmla="*/ 299398 h 318971"/>
              <a:gd name="connsiteX2" fmla="*/ 195597 w 326340"/>
              <a:gd name="connsiteY2" fmla="*/ 180968 h 318971"/>
              <a:gd name="connsiteX3" fmla="*/ 321523 w 326340"/>
              <a:gd name="connsiteY3" fmla="*/ 103793 h 318971"/>
              <a:gd name="connsiteX4" fmla="*/ 247186 w 326340"/>
              <a:gd name="connsiteY4" fmla="*/ 90657 h 318971"/>
              <a:gd name="connsiteX5" fmla="*/ 195235 w 326340"/>
              <a:gd name="connsiteY5" fmla="*/ 4 h 318971"/>
              <a:gd name="connsiteX6" fmla="*/ 20339 w 326340"/>
              <a:gd name="connsiteY6" fmla="*/ 76783 h 318971"/>
              <a:gd name="connsiteX7" fmla="*/ 0 w 326340"/>
              <a:gd name="connsiteY7" fmla="*/ 318971 h 318971"/>
              <a:gd name="connsiteX0" fmla="*/ 0 w 322126"/>
              <a:gd name="connsiteY0" fmla="*/ 319052 h 319052"/>
              <a:gd name="connsiteX1" fmla="*/ 205213 w 322126"/>
              <a:gd name="connsiteY1" fmla="*/ 299479 h 319052"/>
              <a:gd name="connsiteX2" fmla="*/ 195597 w 322126"/>
              <a:gd name="connsiteY2" fmla="*/ 181049 h 319052"/>
              <a:gd name="connsiteX3" fmla="*/ 321523 w 322126"/>
              <a:gd name="connsiteY3" fmla="*/ 103874 h 319052"/>
              <a:gd name="connsiteX4" fmla="*/ 241355 w 322126"/>
              <a:gd name="connsiteY4" fmla="*/ 62622 h 319052"/>
              <a:gd name="connsiteX5" fmla="*/ 195235 w 322126"/>
              <a:gd name="connsiteY5" fmla="*/ 85 h 319052"/>
              <a:gd name="connsiteX6" fmla="*/ 20339 w 322126"/>
              <a:gd name="connsiteY6" fmla="*/ 76864 h 319052"/>
              <a:gd name="connsiteX7" fmla="*/ 0 w 322126"/>
              <a:gd name="connsiteY7" fmla="*/ 319052 h 319052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00"/>
              <a:gd name="connsiteY0" fmla="*/ 330286 h 330286"/>
              <a:gd name="connsiteX1" fmla="*/ 205213 w 322200"/>
              <a:gd name="connsiteY1" fmla="*/ 310713 h 330286"/>
              <a:gd name="connsiteX2" fmla="*/ 195597 w 322200"/>
              <a:gd name="connsiteY2" fmla="*/ 192283 h 330286"/>
              <a:gd name="connsiteX3" fmla="*/ 321523 w 322200"/>
              <a:gd name="connsiteY3" fmla="*/ 115108 h 330286"/>
              <a:gd name="connsiteX4" fmla="*/ 241355 w 322200"/>
              <a:gd name="connsiteY4" fmla="*/ 73856 h 330286"/>
              <a:gd name="connsiteX5" fmla="*/ 147428 w 322200"/>
              <a:gd name="connsiteY5" fmla="*/ 72 h 330286"/>
              <a:gd name="connsiteX6" fmla="*/ 20339 w 322200"/>
              <a:gd name="connsiteY6" fmla="*/ 88098 h 330286"/>
              <a:gd name="connsiteX7" fmla="*/ 0 w 322200"/>
              <a:gd name="connsiteY7" fmla="*/ 330286 h 330286"/>
              <a:gd name="connsiteX0" fmla="*/ 0 w 322199"/>
              <a:gd name="connsiteY0" fmla="*/ 330298 h 330298"/>
              <a:gd name="connsiteX1" fmla="*/ 205213 w 322199"/>
              <a:gd name="connsiteY1" fmla="*/ 310725 h 330298"/>
              <a:gd name="connsiteX2" fmla="*/ 195597 w 322199"/>
              <a:gd name="connsiteY2" fmla="*/ 192295 h 330298"/>
              <a:gd name="connsiteX3" fmla="*/ 321523 w 322199"/>
              <a:gd name="connsiteY3" fmla="*/ 115120 h 330298"/>
              <a:gd name="connsiteX4" fmla="*/ 241355 w 322199"/>
              <a:gd name="connsiteY4" fmla="*/ 73868 h 330298"/>
              <a:gd name="connsiteX5" fmla="*/ 147428 w 322199"/>
              <a:gd name="connsiteY5" fmla="*/ 84 h 330298"/>
              <a:gd name="connsiteX6" fmla="*/ 20339 w 322199"/>
              <a:gd name="connsiteY6" fmla="*/ 88110 h 330298"/>
              <a:gd name="connsiteX7" fmla="*/ 0 w 322199"/>
              <a:gd name="connsiteY7" fmla="*/ 330298 h 330298"/>
              <a:gd name="connsiteX0" fmla="*/ 0 w 321630"/>
              <a:gd name="connsiteY0" fmla="*/ 330298 h 330298"/>
              <a:gd name="connsiteX1" fmla="*/ 205213 w 321630"/>
              <a:gd name="connsiteY1" fmla="*/ 310725 h 330298"/>
              <a:gd name="connsiteX2" fmla="*/ 195597 w 321630"/>
              <a:gd name="connsiteY2" fmla="*/ 192295 h 330298"/>
              <a:gd name="connsiteX3" fmla="*/ 321523 w 321630"/>
              <a:gd name="connsiteY3" fmla="*/ 115120 h 330298"/>
              <a:gd name="connsiteX4" fmla="*/ 241355 w 321630"/>
              <a:gd name="connsiteY4" fmla="*/ 73868 h 330298"/>
              <a:gd name="connsiteX5" fmla="*/ 147428 w 321630"/>
              <a:gd name="connsiteY5" fmla="*/ 84 h 330298"/>
              <a:gd name="connsiteX6" fmla="*/ 20339 w 321630"/>
              <a:gd name="connsiteY6" fmla="*/ 88110 h 330298"/>
              <a:gd name="connsiteX7" fmla="*/ 0 w 321630"/>
              <a:gd name="connsiteY7" fmla="*/ 330298 h 330298"/>
              <a:gd name="connsiteX0" fmla="*/ 0 w 321782"/>
              <a:gd name="connsiteY0" fmla="*/ 330298 h 330298"/>
              <a:gd name="connsiteX1" fmla="*/ 205213 w 321782"/>
              <a:gd name="connsiteY1" fmla="*/ 310725 h 330298"/>
              <a:gd name="connsiteX2" fmla="*/ 195597 w 321782"/>
              <a:gd name="connsiteY2" fmla="*/ 192295 h 330298"/>
              <a:gd name="connsiteX3" fmla="*/ 321523 w 321782"/>
              <a:gd name="connsiteY3" fmla="*/ 115120 h 330298"/>
              <a:gd name="connsiteX4" fmla="*/ 241355 w 321782"/>
              <a:gd name="connsiteY4" fmla="*/ 73868 h 330298"/>
              <a:gd name="connsiteX5" fmla="*/ 147428 w 321782"/>
              <a:gd name="connsiteY5" fmla="*/ 84 h 330298"/>
              <a:gd name="connsiteX6" fmla="*/ 20339 w 321782"/>
              <a:gd name="connsiteY6" fmla="*/ 88110 h 330298"/>
              <a:gd name="connsiteX7" fmla="*/ 0 w 321782"/>
              <a:gd name="connsiteY7" fmla="*/ 330298 h 330298"/>
              <a:gd name="connsiteX0" fmla="*/ 0 w 322051"/>
              <a:gd name="connsiteY0" fmla="*/ 330298 h 330298"/>
              <a:gd name="connsiteX1" fmla="*/ 205213 w 322051"/>
              <a:gd name="connsiteY1" fmla="*/ 310725 h 330298"/>
              <a:gd name="connsiteX2" fmla="*/ 201428 w 322051"/>
              <a:gd name="connsiteY2" fmla="*/ 186672 h 330298"/>
              <a:gd name="connsiteX3" fmla="*/ 321523 w 322051"/>
              <a:gd name="connsiteY3" fmla="*/ 115120 h 330298"/>
              <a:gd name="connsiteX4" fmla="*/ 241355 w 322051"/>
              <a:gd name="connsiteY4" fmla="*/ 73868 h 330298"/>
              <a:gd name="connsiteX5" fmla="*/ 147428 w 322051"/>
              <a:gd name="connsiteY5" fmla="*/ 84 h 330298"/>
              <a:gd name="connsiteX6" fmla="*/ 20339 w 322051"/>
              <a:gd name="connsiteY6" fmla="*/ 88110 h 330298"/>
              <a:gd name="connsiteX7" fmla="*/ 0 w 322051"/>
              <a:gd name="connsiteY7" fmla="*/ 330298 h 330298"/>
              <a:gd name="connsiteX0" fmla="*/ 0 w 321695"/>
              <a:gd name="connsiteY0" fmla="*/ 330298 h 330298"/>
              <a:gd name="connsiteX1" fmla="*/ 205213 w 321695"/>
              <a:gd name="connsiteY1" fmla="*/ 310725 h 330298"/>
              <a:gd name="connsiteX2" fmla="*/ 201428 w 321695"/>
              <a:gd name="connsiteY2" fmla="*/ 186672 h 330298"/>
              <a:gd name="connsiteX3" fmla="*/ 321523 w 321695"/>
              <a:gd name="connsiteY3" fmla="*/ 115120 h 330298"/>
              <a:gd name="connsiteX4" fmla="*/ 241355 w 321695"/>
              <a:gd name="connsiteY4" fmla="*/ 73868 h 330298"/>
              <a:gd name="connsiteX5" fmla="*/ 147428 w 321695"/>
              <a:gd name="connsiteY5" fmla="*/ 84 h 330298"/>
              <a:gd name="connsiteX6" fmla="*/ 20339 w 321695"/>
              <a:gd name="connsiteY6" fmla="*/ 88110 h 330298"/>
              <a:gd name="connsiteX7" fmla="*/ 0 w 321695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19547"/>
              <a:gd name="connsiteY0" fmla="*/ 334797 h 334797"/>
              <a:gd name="connsiteX1" fmla="*/ 202881 w 319547"/>
              <a:gd name="connsiteY1" fmla="*/ 310725 h 334797"/>
              <a:gd name="connsiteX2" fmla="*/ 199096 w 319547"/>
              <a:gd name="connsiteY2" fmla="*/ 186672 h 334797"/>
              <a:gd name="connsiteX3" fmla="*/ 319191 w 319547"/>
              <a:gd name="connsiteY3" fmla="*/ 115120 h 334797"/>
              <a:gd name="connsiteX4" fmla="*/ 239023 w 319547"/>
              <a:gd name="connsiteY4" fmla="*/ 73868 h 334797"/>
              <a:gd name="connsiteX5" fmla="*/ 145096 w 319547"/>
              <a:gd name="connsiteY5" fmla="*/ 84 h 334797"/>
              <a:gd name="connsiteX6" fmla="*/ 18007 w 319547"/>
              <a:gd name="connsiteY6" fmla="*/ 88110 h 334797"/>
              <a:gd name="connsiteX7" fmla="*/ 0 w 319547"/>
              <a:gd name="connsiteY7" fmla="*/ 334797 h 334797"/>
              <a:gd name="connsiteX0" fmla="*/ 0 w 319564"/>
              <a:gd name="connsiteY0" fmla="*/ 334797 h 334797"/>
              <a:gd name="connsiteX1" fmla="*/ 171398 w 319564"/>
              <a:gd name="connsiteY1" fmla="*/ 310726 h 334797"/>
              <a:gd name="connsiteX2" fmla="*/ 199096 w 319564"/>
              <a:gd name="connsiteY2" fmla="*/ 186672 h 334797"/>
              <a:gd name="connsiteX3" fmla="*/ 319191 w 319564"/>
              <a:gd name="connsiteY3" fmla="*/ 115120 h 334797"/>
              <a:gd name="connsiteX4" fmla="*/ 239023 w 319564"/>
              <a:gd name="connsiteY4" fmla="*/ 73868 h 334797"/>
              <a:gd name="connsiteX5" fmla="*/ 145096 w 319564"/>
              <a:gd name="connsiteY5" fmla="*/ 84 h 334797"/>
              <a:gd name="connsiteX6" fmla="*/ 18007 w 319564"/>
              <a:gd name="connsiteY6" fmla="*/ 88110 h 334797"/>
              <a:gd name="connsiteX7" fmla="*/ 0 w 319564"/>
              <a:gd name="connsiteY7" fmla="*/ 334797 h 334797"/>
              <a:gd name="connsiteX0" fmla="*/ 0 w 319553"/>
              <a:gd name="connsiteY0" fmla="*/ 334797 h 334797"/>
              <a:gd name="connsiteX1" fmla="*/ 191221 w 319553"/>
              <a:gd name="connsiteY1" fmla="*/ 305103 h 334797"/>
              <a:gd name="connsiteX2" fmla="*/ 199096 w 319553"/>
              <a:gd name="connsiteY2" fmla="*/ 186672 h 334797"/>
              <a:gd name="connsiteX3" fmla="*/ 319191 w 319553"/>
              <a:gd name="connsiteY3" fmla="*/ 115120 h 334797"/>
              <a:gd name="connsiteX4" fmla="*/ 239023 w 319553"/>
              <a:gd name="connsiteY4" fmla="*/ 73868 h 334797"/>
              <a:gd name="connsiteX5" fmla="*/ 145096 w 319553"/>
              <a:gd name="connsiteY5" fmla="*/ 84 h 334797"/>
              <a:gd name="connsiteX6" fmla="*/ 18007 w 319553"/>
              <a:gd name="connsiteY6" fmla="*/ 88110 h 334797"/>
              <a:gd name="connsiteX7" fmla="*/ 0 w 319553"/>
              <a:gd name="connsiteY7" fmla="*/ 334797 h 334797"/>
              <a:gd name="connsiteX0" fmla="*/ 0 w 319553"/>
              <a:gd name="connsiteY0" fmla="*/ 329179 h 329179"/>
              <a:gd name="connsiteX1" fmla="*/ 191221 w 319553"/>
              <a:gd name="connsiteY1" fmla="*/ 299485 h 329179"/>
              <a:gd name="connsiteX2" fmla="*/ 199096 w 319553"/>
              <a:gd name="connsiteY2" fmla="*/ 181054 h 329179"/>
              <a:gd name="connsiteX3" fmla="*/ 319191 w 319553"/>
              <a:gd name="connsiteY3" fmla="*/ 109502 h 329179"/>
              <a:gd name="connsiteX4" fmla="*/ 239023 w 319553"/>
              <a:gd name="connsiteY4" fmla="*/ 68250 h 329179"/>
              <a:gd name="connsiteX5" fmla="*/ 112447 w 319553"/>
              <a:gd name="connsiteY5" fmla="*/ 90 h 329179"/>
              <a:gd name="connsiteX6" fmla="*/ 18007 w 319553"/>
              <a:gd name="connsiteY6" fmla="*/ 82492 h 329179"/>
              <a:gd name="connsiteX7" fmla="*/ 0 w 319553"/>
              <a:gd name="connsiteY7" fmla="*/ 329179 h 329179"/>
              <a:gd name="connsiteX0" fmla="*/ 0 w 319193"/>
              <a:gd name="connsiteY0" fmla="*/ 329525 h 329525"/>
              <a:gd name="connsiteX1" fmla="*/ 191221 w 319193"/>
              <a:gd name="connsiteY1" fmla="*/ 299831 h 329525"/>
              <a:gd name="connsiteX2" fmla="*/ 199096 w 319193"/>
              <a:gd name="connsiteY2" fmla="*/ 181400 h 329525"/>
              <a:gd name="connsiteX3" fmla="*/ 319191 w 319193"/>
              <a:gd name="connsiteY3" fmla="*/ 109848 h 329525"/>
              <a:gd name="connsiteX4" fmla="*/ 195879 w 319193"/>
              <a:gd name="connsiteY4" fmla="*/ 52850 h 329525"/>
              <a:gd name="connsiteX5" fmla="*/ 112447 w 319193"/>
              <a:gd name="connsiteY5" fmla="*/ 436 h 329525"/>
              <a:gd name="connsiteX6" fmla="*/ 18007 w 319193"/>
              <a:gd name="connsiteY6" fmla="*/ 82838 h 329525"/>
              <a:gd name="connsiteX7" fmla="*/ 0 w 319193"/>
              <a:gd name="connsiteY7" fmla="*/ 329525 h 329525"/>
              <a:gd name="connsiteX0" fmla="*/ 0 w 321075"/>
              <a:gd name="connsiteY0" fmla="*/ 329525 h 329525"/>
              <a:gd name="connsiteX1" fmla="*/ 191221 w 321075"/>
              <a:gd name="connsiteY1" fmla="*/ 299831 h 329525"/>
              <a:gd name="connsiteX2" fmla="*/ 199096 w 321075"/>
              <a:gd name="connsiteY2" fmla="*/ 181400 h 329525"/>
              <a:gd name="connsiteX3" fmla="*/ 319191 w 321075"/>
              <a:gd name="connsiteY3" fmla="*/ 109848 h 329525"/>
              <a:gd name="connsiteX4" fmla="*/ 195879 w 321075"/>
              <a:gd name="connsiteY4" fmla="*/ 52850 h 329525"/>
              <a:gd name="connsiteX5" fmla="*/ 112447 w 321075"/>
              <a:gd name="connsiteY5" fmla="*/ 436 h 329525"/>
              <a:gd name="connsiteX6" fmla="*/ 18007 w 321075"/>
              <a:gd name="connsiteY6" fmla="*/ 82838 h 329525"/>
              <a:gd name="connsiteX7" fmla="*/ 0 w 321075"/>
              <a:gd name="connsiteY7" fmla="*/ 329525 h 329525"/>
              <a:gd name="connsiteX0" fmla="*/ 0 w 319306"/>
              <a:gd name="connsiteY0" fmla="*/ 329887 h 329887"/>
              <a:gd name="connsiteX1" fmla="*/ 191221 w 319306"/>
              <a:gd name="connsiteY1" fmla="*/ 300193 h 329887"/>
              <a:gd name="connsiteX2" fmla="*/ 199096 w 319306"/>
              <a:gd name="connsiteY2" fmla="*/ 181762 h 329887"/>
              <a:gd name="connsiteX3" fmla="*/ 319191 w 319306"/>
              <a:gd name="connsiteY3" fmla="*/ 110210 h 329887"/>
              <a:gd name="connsiteX4" fmla="*/ 174891 w 319306"/>
              <a:gd name="connsiteY4" fmla="*/ 45341 h 329887"/>
              <a:gd name="connsiteX5" fmla="*/ 112447 w 319306"/>
              <a:gd name="connsiteY5" fmla="*/ 798 h 329887"/>
              <a:gd name="connsiteX6" fmla="*/ 18007 w 319306"/>
              <a:gd name="connsiteY6" fmla="*/ 83200 h 329887"/>
              <a:gd name="connsiteX7" fmla="*/ 0 w 319306"/>
              <a:gd name="connsiteY7" fmla="*/ 329887 h 329887"/>
              <a:gd name="connsiteX0" fmla="*/ 0 w 319306"/>
              <a:gd name="connsiteY0" fmla="*/ 330418 h 330418"/>
              <a:gd name="connsiteX1" fmla="*/ 191221 w 319306"/>
              <a:gd name="connsiteY1" fmla="*/ 300724 h 330418"/>
              <a:gd name="connsiteX2" fmla="*/ 199096 w 319306"/>
              <a:gd name="connsiteY2" fmla="*/ 182293 h 330418"/>
              <a:gd name="connsiteX3" fmla="*/ 319191 w 319306"/>
              <a:gd name="connsiteY3" fmla="*/ 110741 h 330418"/>
              <a:gd name="connsiteX4" fmla="*/ 174891 w 319306"/>
              <a:gd name="connsiteY4" fmla="*/ 45872 h 330418"/>
              <a:gd name="connsiteX5" fmla="*/ 112447 w 319306"/>
              <a:gd name="connsiteY5" fmla="*/ 1329 h 330418"/>
              <a:gd name="connsiteX6" fmla="*/ 18007 w 319306"/>
              <a:gd name="connsiteY6" fmla="*/ 83731 h 330418"/>
              <a:gd name="connsiteX7" fmla="*/ 0 w 319306"/>
              <a:gd name="connsiteY7" fmla="*/ 330418 h 330418"/>
              <a:gd name="connsiteX0" fmla="*/ 0 w 319192"/>
              <a:gd name="connsiteY0" fmla="*/ 329888 h 329888"/>
              <a:gd name="connsiteX1" fmla="*/ 191221 w 319192"/>
              <a:gd name="connsiteY1" fmla="*/ 300194 h 329888"/>
              <a:gd name="connsiteX2" fmla="*/ 199096 w 319192"/>
              <a:gd name="connsiteY2" fmla="*/ 181763 h 329888"/>
              <a:gd name="connsiteX3" fmla="*/ 319191 w 319192"/>
              <a:gd name="connsiteY3" fmla="*/ 110211 h 329888"/>
              <a:gd name="connsiteX4" fmla="*/ 201710 w 319192"/>
              <a:gd name="connsiteY4" fmla="*/ 45342 h 329888"/>
              <a:gd name="connsiteX5" fmla="*/ 112447 w 319192"/>
              <a:gd name="connsiteY5" fmla="*/ 799 h 329888"/>
              <a:gd name="connsiteX6" fmla="*/ 18007 w 319192"/>
              <a:gd name="connsiteY6" fmla="*/ 83201 h 329888"/>
              <a:gd name="connsiteX7" fmla="*/ 0 w 319192"/>
              <a:gd name="connsiteY7" fmla="*/ 329888 h 329888"/>
              <a:gd name="connsiteX0" fmla="*/ 0 w 299370"/>
              <a:gd name="connsiteY0" fmla="*/ 329796 h 329796"/>
              <a:gd name="connsiteX1" fmla="*/ 191221 w 299370"/>
              <a:gd name="connsiteY1" fmla="*/ 300102 h 329796"/>
              <a:gd name="connsiteX2" fmla="*/ 199096 w 299370"/>
              <a:gd name="connsiteY2" fmla="*/ 181671 h 329796"/>
              <a:gd name="connsiteX3" fmla="*/ 299368 w 299370"/>
              <a:gd name="connsiteY3" fmla="*/ 79753 h 329796"/>
              <a:gd name="connsiteX4" fmla="*/ 201710 w 299370"/>
              <a:gd name="connsiteY4" fmla="*/ 45250 h 329796"/>
              <a:gd name="connsiteX5" fmla="*/ 112447 w 299370"/>
              <a:gd name="connsiteY5" fmla="*/ 707 h 329796"/>
              <a:gd name="connsiteX6" fmla="*/ 18007 w 299370"/>
              <a:gd name="connsiteY6" fmla="*/ 83109 h 329796"/>
              <a:gd name="connsiteX7" fmla="*/ 0 w 299370"/>
              <a:gd name="connsiteY7" fmla="*/ 329796 h 329796"/>
              <a:gd name="connsiteX0" fmla="*/ 0 w 300300"/>
              <a:gd name="connsiteY0" fmla="*/ 329796 h 329796"/>
              <a:gd name="connsiteX1" fmla="*/ 191221 w 300300"/>
              <a:gd name="connsiteY1" fmla="*/ 300102 h 329796"/>
              <a:gd name="connsiteX2" fmla="*/ 199096 w 300300"/>
              <a:gd name="connsiteY2" fmla="*/ 181671 h 329796"/>
              <a:gd name="connsiteX3" fmla="*/ 299368 w 300300"/>
              <a:gd name="connsiteY3" fmla="*/ 79753 h 329796"/>
              <a:gd name="connsiteX4" fmla="*/ 201710 w 300300"/>
              <a:gd name="connsiteY4" fmla="*/ 45250 h 329796"/>
              <a:gd name="connsiteX5" fmla="*/ 112447 w 300300"/>
              <a:gd name="connsiteY5" fmla="*/ 707 h 329796"/>
              <a:gd name="connsiteX6" fmla="*/ 18007 w 300300"/>
              <a:gd name="connsiteY6" fmla="*/ 83109 h 329796"/>
              <a:gd name="connsiteX7" fmla="*/ 0 w 300300"/>
              <a:gd name="connsiteY7" fmla="*/ 329796 h 329796"/>
              <a:gd name="connsiteX0" fmla="*/ 0 w 300300"/>
              <a:gd name="connsiteY0" fmla="*/ 330280 h 330280"/>
              <a:gd name="connsiteX1" fmla="*/ 191221 w 300300"/>
              <a:gd name="connsiteY1" fmla="*/ 300586 h 330280"/>
              <a:gd name="connsiteX2" fmla="*/ 199096 w 300300"/>
              <a:gd name="connsiteY2" fmla="*/ 182155 h 330280"/>
              <a:gd name="connsiteX3" fmla="*/ 299368 w 300300"/>
              <a:gd name="connsiteY3" fmla="*/ 80237 h 330280"/>
              <a:gd name="connsiteX4" fmla="*/ 201710 w 300300"/>
              <a:gd name="connsiteY4" fmla="*/ 45734 h 330280"/>
              <a:gd name="connsiteX5" fmla="*/ 112447 w 300300"/>
              <a:gd name="connsiteY5" fmla="*/ 1191 h 330280"/>
              <a:gd name="connsiteX6" fmla="*/ 18007 w 300300"/>
              <a:gd name="connsiteY6" fmla="*/ 83593 h 330280"/>
              <a:gd name="connsiteX7" fmla="*/ 0 w 300300"/>
              <a:gd name="connsiteY7" fmla="*/ 330280 h 330280"/>
              <a:gd name="connsiteX0" fmla="*/ 0 w 329270"/>
              <a:gd name="connsiteY0" fmla="*/ 330200 h 330200"/>
              <a:gd name="connsiteX1" fmla="*/ 191221 w 329270"/>
              <a:gd name="connsiteY1" fmla="*/ 300506 h 330200"/>
              <a:gd name="connsiteX2" fmla="*/ 199096 w 329270"/>
              <a:gd name="connsiteY2" fmla="*/ 182075 h 330200"/>
              <a:gd name="connsiteX3" fmla="*/ 328518 w 329270"/>
              <a:gd name="connsiteY3" fmla="*/ 59232 h 330200"/>
              <a:gd name="connsiteX4" fmla="*/ 201710 w 329270"/>
              <a:gd name="connsiteY4" fmla="*/ 45654 h 330200"/>
              <a:gd name="connsiteX5" fmla="*/ 112447 w 329270"/>
              <a:gd name="connsiteY5" fmla="*/ 1111 h 330200"/>
              <a:gd name="connsiteX6" fmla="*/ 18007 w 329270"/>
              <a:gd name="connsiteY6" fmla="*/ 83513 h 330200"/>
              <a:gd name="connsiteX7" fmla="*/ 0 w 329270"/>
              <a:gd name="connsiteY7" fmla="*/ 330200 h 330200"/>
              <a:gd name="connsiteX0" fmla="*/ 0 w 331726"/>
              <a:gd name="connsiteY0" fmla="*/ 362068 h 362068"/>
              <a:gd name="connsiteX1" fmla="*/ 191221 w 331726"/>
              <a:gd name="connsiteY1" fmla="*/ 332374 h 362068"/>
              <a:gd name="connsiteX2" fmla="*/ 199096 w 331726"/>
              <a:gd name="connsiteY2" fmla="*/ 213943 h 362068"/>
              <a:gd name="connsiteX3" fmla="*/ 330988 w 331726"/>
              <a:gd name="connsiteY3" fmla="*/ 17901 h 362068"/>
              <a:gd name="connsiteX4" fmla="*/ 201710 w 331726"/>
              <a:gd name="connsiteY4" fmla="*/ 77522 h 362068"/>
              <a:gd name="connsiteX5" fmla="*/ 112447 w 331726"/>
              <a:gd name="connsiteY5" fmla="*/ 32979 h 362068"/>
              <a:gd name="connsiteX6" fmla="*/ 18007 w 331726"/>
              <a:gd name="connsiteY6" fmla="*/ 115381 h 362068"/>
              <a:gd name="connsiteX7" fmla="*/ 0 w 331726"/>
              <a:gd name="connsiteY7" fmla="*/ 362068 h 362068"/>
              <a:gd name="connsiteX0" fmla="*/ 0 w 335451"/>
              <a:gd name="connsiteY0" fmla="*/ 361934 h 361934"/>
              <a:gd name="connsiteX1" fmla="*/ 191221 w 335451"/>
              <a:gd name="connsiteY1" fmla="*/ 332240 h 361934"/>
              <a:gd name="connsiteX2" fmla="*/ 199096 w 335451"/>
              <a:gd name="connsiteY2" fmla="*/ 213809 h 361934"/>
              <a:gd name="connsiteX3" fmla="*/ 330988 w 335451"/>
              <a:gd name="connsiteY3" fmla="*/ 17767 h 361934"/>
              <a:gd name="connsiteX4" fmla="*/ 201710 w 335451"/>
              <a:gd name="connsiteY4" fmla="*/ 77388 h 361934"/>
              <a:gd name="connsiteX5" fmla="*/ 112447 w 335451"/>
              <a:gd name="connsiteY5" fmla="*/ 32845 h 361934"/>
              <a:gd name="connsiteX6" fmla="*/ 18007 w 335451"/>
              <a:gd name="connsiteY6" fmla="*/ 115247 h 361934"/>
              <a:gd name="connsiteX7" fmla="*/ 0 w 335451"/>
              <a:gd name="connsiteY7" fmla="*/ 361934 h 361934"/>
              <a:gd name="connsiteX0" fmla="*/ 0 w 326809"/>
              <a:gd name="connsiteY0" fmla="*/ 278522 h 332869"/>
              <a:gd name="connsiteX1" fmla="*/ 182577 w 326809"/>
              <a:gd name="connsiteY1" fmla="*/ 332240 h 332869"/>
              <a:gd name="connsiteX2" fmla="*/ 190452 w 326809"/>
              <a:gd name="connsiteY2" fmla="*/ 213809 h 332869"/>
              <a:gd name="connsiteX3" fmla="*/ 322344 w 326809"/>
              <a:gd name="connsiteY3" fmla="*/ 17767 h 332869"/>
              <a:gd name="connsiteX4" fmla="*/ 193066 w 326809"/>
              <a:gd name="connsiteY4" fmla="*/ 77388 h 332869"/>
              <a:gd name="connsiteX5" fmla="*/ 103803 w 326809"/>
              <a:gd name="connsiteY5" fmla="*/ 32845 h 332869"/>
              <a:gd name="connsiteX6" fmla="*/ 9363 w 326809"/>
              <a:gd name="connsiteY6" fmla="*/ 115247 h 332869"/>
              <a:gd name="connsiteX7" fmla="*/ 0 w 326809"/>
              <a:gd name="connsiteY7" fmla="*/ 278522 h 332869"/>
              <a:gd name="connsiteX0" fmla="*/ 0 w 326808"/>
              <a:gd name="connsiteY0" fmla="*/ 278522 h 333545"/>
              <a:gd name="connsiteX1" fmla="*/ 182577 w 326808"/>
              <a:gd name="connsiteY1" fmla="*/ 332240 h 333545"/>
              <a:gd name="connsiteX2" fmla="*/ 190452 w 326808"/>
              <a:gd name="connsiteY2" fmla="*/ 213809 h 333545"/>
              <a:gd name="connsiteX3" fmla="*/ 322344 w 326808"/>
              <a:gd name="connsiteY3" fmla="*/ 17767 h 333545"/>
              <a:gd name="connsiteX4" fmla="*/ 193066 w 326808"/>
              <a:gd name="connsiteY4" fmla="*/ 77388 h 333545"/>
              <a:gd name="connsiteX5" fmla="*/ 103803 w 326808"/>
              <a:gd name="connsiteY5" fmla="*/ 32845 h 333545"/>
              <a:gd name="connsiteX6" fmla="*/ 9363 w 326808"/>
              <a:gd name="connsiteY6" fmla="*/ 115247 h 333545"/>
              <a:gd name="connsiteX7" fmla="*/ 0 w 326808"/>
              <a:gd name="connsiteY7" fmla="*/ 278522 h 333545"/>
              <a:gd name="connsiteX0" fmla="*/ 0 w 330513"/>
              <a:gd name="connsiteY0" fmla="*/ 275118 h 333370"/>
              <a:gd name="connsiteX1" fmla="*/ 186282 w 330513"/>
              <a:gd name="connsiteY1" fmla="*/ 332240 h 333370"/>
              <a:gd name="connsiteX2" fmla="*/ 194157 w 330513"/>
              <a:gd name="connsiteY2" fmla="*/ 213809 h 333370"/>
              <a:gd name="connsiteX3" fmla="*/ 326049 w 330513"/>
              <a:gd name="connsiteY3" fmla="*/ 17767 h 333370"/>
              <a:gd name="connsiteX4" fmla="*/ 196771 w 330513"/>
              <a:gd name="connsiteY4" fmla="*/ 77388 h 333370"/>
              <a:gd name="connsiteX5" fmla="*/ 107508 w 330513"/>
              <a:gd name="connsiteY5" fmla="*/ 32845 h 333370"/>
              <a:gd name="connsiteX6" fmla="*/ 13068 w 330513"/>
              <a:gd name="connsiteY6" fmla="*/ 115247 h 333370"/>
              <a:gd name="connsiteX7" fmla="*/ 0 w 330513"/>
              <a:gd name="connsiteY7" fmla="*/ 275118 h 333370"/>
              <a:gd name="connsiteX0" fmla="*/ 0 w 330682"/>
              <a:gd name="connsiteY0" fmla="*/ 275118 h 397515"/>
              <a:gd name="connsiteX1" fmla="*/ 149240 w 330682"/>
              <a:gd name="connsiteY1" fmla="*/ 396929 h 397515"/>
              <a:gd name="connsiteX2" fmla="*/ 194157 w 330682"/>
              <a:gd name="connsiteY2" fmla="*/ 213809 h 397515"/>
              <a:gd name="connsiteX3" fmla="*/ 326049 w 330682"/>
              <a:gd name="connsiteY3" fmla="*/ 17767 h 397515"/>
              <a:gd name="connsiteX4" fmla="*/ 196771 w 330682"/>
              <a:gd name="connsiteY4" fmla="*/ 77388 h 397515"/>
              <a:gd name="connsiteX5" fmla="*/ 107508 w 330682"/>
              <a:gd name="connsiteY5" fmla="*/ 32845 h 397515"/>
              <a:gd name="connsiteX6" fmla="*/ 13068 w 330682"/>
              <a:gd name="connsiteY6" fmla="*/ 115247 h 397515"/>
              <a:gd name="connsiteX7" fmla="*/ 0 w 330682"/>
              <a:gd name="connsiteY7" fmla="*/ 275118 h 397515"/>
              <a:gd name="connsiteX0" fmla="*/ 0 w 330682"/>
              <a:gd name="connsiteY0" fmla="*/ 275118 h 397513"/>
              <a:gd name="connsiteX1" fmla="*/ 149240 w 330682"/>
              <a:gd name="connsiteY1" fmla="*/ 396929 h 397513"/>
              <a:gd name="connsiteX2" fmla="*/ 194157 w 330682"/>
              <a:gd name="connsiteY2" fmla="*/ 213809 h 397513"/>
              <a:gd name="connsiteX3" fmla="*/ 326049 w 330682"/>
              <a:gd name="connsiteY3" fmla="*/ 17767 h 397513"/>
              <a:gd name="connsiteX4" fmla="*/ 196771 w 330682"/>
              <a:gd name="connsiteY4" fmla="*/ 77388 h 397513"/>
              <a:gd name="connsiteX5" fmla="*/ 107508 w 330682"/>
              <a:gd name="connsiteY5" fmla="*/ 32845 h 397513"/>
              <a:gd name="connsiteX6" fmla="*/ 13068 w 330682"/>
              <a:gd name="connsiteY6" fmla="*/ 115247 h 397513"/>
              <a:gd name="connsiteX7" fmla="*/ 0 w 330682"/>
              <a:gd name="connsiteY7" fmla="*/ 275118 h 397513"/>
              <a:gd name="connsiteX0" fmla="*/ 0 w 330742"/>
              <a:gd name="connsiteY0" fmla="*/ 275118 h 397515"/>
              <a:gd name="connsiteX1" fmla="*/ 136894 w 330742"/>
              <a:gd name="connsiteY1" fmla="*/ 396929 h 397515"/>
              <a:gd name="connsiteX2" fmla="*/ 194157 w 330742"/>
              <a:gd name="connsiteY2" fmla="*/ 213809 h 397515"/>
              <a:gd name="connsiteX3" fmla="*/ 326049 w 330742"/>
              <a:gd name="connsiteY3" fmla="*/ 17767 h 397515"/>
              <a:gd name="connsiteX4" fmla="*/ 196771 w 330742"/>
              <a:gd name="connsiteY4" fmla="*/ 77388 h 397515"/>
              <a:gd name="connsiteX5" fmla="*/ 107508 w 330742"/>
              <a:gd name="connsiteY5" fmla="*/ 32845 h 397515"/>
              <a:gd name="connsiteX6" fmla="*/ 13068 w 330742"/>
              <a:gd name="connsiteY6" fmla="*/ 115247 h 397515"/>
              <a:gd name="connsiteX7" fmla="*/ 0 w 330742"/>
              <a:gd name="connsiteY7" fmla="*/ 275118 h 397515"/>
              <a:gd name="connsiteX0" fmla="*/ 0 w 335558"/>
              <a:gd name="connsiteY0" fmla="*/ 244010 h 366405"/>
              <a:gd name="connsiteX1" fmla="*/ 136894 w 335558"/>
              <a:gd name="connsiteY1" fmla="*/ 365821 h 366405"/>
              <a:gd name="connsiteX2" fmla="*/ 194157 w 335558"/>
              <a:gd name="connsiteY2" fmla="*/ 182701 h 366405"/>
              <a:gd name="connsiteX3" fmla="*/ 330988 w 335558"/>
              <a:gd name="connsiteY3" fmla="*/ 173914 h 366405"/>
              <a:gd name="connsiteX4" fmla="*/ 196771 w 335558"/>
              <a:gd name="connsiteY4" fmla="*/ 46280 h 366405"/>
              <a:gd name="connsiteX5" fmla="*/ 107508 w 335558"/>
              <a:gd name="connsiteY5" fmla="*/ 1737 h 366405"/>
              <a:gd name="connsiteX6" fmla="*/ 13068 w 335558"/>
              <a:gd name="connsiteY6" fmla="*/ 84139 h 366405"/>
              <a:gd name="connsiteX7" fmla="*/ 0 w 335558"/>
              <a:gd name="connsiteY7" fmla="*/ 244010 h 366405"/>
              <a:gd name="connsiteX0" fmla="*/ 0 w 331733"/>
              <a:gd name="connsiteY0" fmla="*/ 244008 h 366405"/>
              <a:gd name="connsiteX1" fmla="*/ 136894 w 331733"/>
              <a:gd name="connsiteY1" fmla="*/ 365819 h 366405"/>
              <a:gd name="connsiteX2" fmla="*/ 194157 w 331733"/>
              <a:gd name="connsiteY2" fmla="*/ 182699 h 366405"/>
              <a:gd name="connsiteX3" fmla="*/ 330988 w 331733"/>
              <a:gd name="connsiteY3" fmla="*/ 173912 h 366405"/>
              <a:gd name="connsiteX4" fmla="*/ 196771 w 331733"/>
              <a:gd name="connsiteY4" fmla="*/ 46278 h 366405"/>
              <a:gd name="connsiteX5" fmla="*/ 107508 w 331733"/>
              <a:gd name="connsiteY5" fmla="*/ 1735 h 366405"/>
              <a:gd name="connsiteX6" fmla="*/ 13068 w 331733"/>
              <a:gd name="connsiteY6" fmla="*/ 84137 h 366405"/>
              <a:gd name="connsiteX7" fmla="*/ 0 w 331733"/>
              <a:gd name="connsiteY7" fmla="*/ 244008 h 366405"/>
              <a:gd name="connsiteX0" fmla="*/ 0 w 332188"/>
              <a:gd name="connsiteY0" fmla="*/ 247856 h 370251"/>
              <a:gd name="connsiteX1" fmla="*/ 136894 w 332188"/>
              <a:gd name="connsiteY1" fmla="*/ 369667 h 370251"/>
              <a:gd name="connsiteX2" fmla="*/ 194157 w 332188"/>
              <a:gd name="connsiteY2" fmla="*/ 186547 h 370251"/>
              <a:gd name="connsiteX3" fmla="*/ 330988 w 332188"/>
              <a:gd name="connsiteY3" fmla="*/ 177760 h 370251"/>
              <a:gd name="connsiteX4" fmla="*/ 252332 w 332188"/>
              <a:gd name="connsiteY4" fmla="*/ 26294 h 370251"/>
              <a:gd name="connsiteX5" fmla="*/ 107508 w 332188"/>
              <a:gd name="connsiteY5" fmla="*/ 5583 h 370251"/>
              <a:gd name="connsiteX6" fmla="*/ 13068 w 332188"/>
              <a:gd name="connsiteY6" fmla="*/ 87985 h 370251"/>
              <a:gd name="connsiteX7" fmla="*/ 0 w 332188"/>
              <a:gd name="connsiteY7" fmla="*/ 247856 h 370251"/>
              <a:gd name="connsiteX0" fmla="*/ 0 w 332198"/>
              <a:gd name="connsiteY0" fmla="*/ 242273 h 364670"/>
              <a:gd name="connsiteX1" fmla="*/ 136894 w 332198"/>
              <a:gd name="connsiteY1" fmla="*/ 364084 h 364670"/>
              <a:gd name="connsiteX2" fmla="*/ 194157 w 332198"/>
              <a:gd name="connsiteY2" fmla="*/ 180964 h 364670"/>
              <a:gd name="connsiteX3" fmla="*/ 330988 w 332198"/>
              <a:gd name="connsiteY3" fmla="*/ 172177 h 364670"/>
              <a:gd name="connsiteX4" fmla="*/ 107508 w 332198"/>
              <a:gd name="connsiteY4" fmla="*/ 0 h 364670"/>
              <a:gd name="connsiteX5" fmla="*/ 13068 w 332198"/>
              <a:gd name="connsiteY5" fmla="*/ 82402 h 364670"/>
              <a:gd name="connsiteX6" fmla="*/ 0 w 332198"/>
              <a:gd name="connsiteY6" fmla="*/ 242273 h 364670"/>
              <a:gd name="connsiteX0" fmla="*/ 0 w 331003"/>
              <a:gd name="connsiteY0" fmla="*/ 242273 h 364668"/>
              <a:gd name="connsiteX1" fmla="*/ 136894 w 331003"/>
              <a:gd name="connsiteY1" fmla="*/ 364084 h 364668"/>
              <a:gd name="connsiteX2" fmla="*/ 194157 w 331003"/>
              <a:gd name="connsiteY2" fmla="*/ 180964 h 364668"/>
              <a:gd name="connsiteX3" fmla="*/ 330988 w 331003"/>
              <a:gd name="connsiteY3" fmla="*/ 172177 h 364668"/>
              <a:gd name="connsiteX4" fmla="*/ 185294 w 331003"/>
              <a:gd name="connsiteY4" fmla="*/ 0 h 364668"/>
              <a:gd name="connsiteX5" fmla="*/ 13068 w 331003"/>
              <a:gd name="connsiteY5" fmla="*/ 82402 h 364668"/>
              <a:gd name="connsiteX6" fmla="*/ 0 w 331003"/>
              <a:gd name="connsiteY6" fmla="*/ 242273 h 364668"/>
              <a:gd name="connsiteX0" fmla="*/ 0 w 331003"/>
              <a:gd name="connsiteY0" fmla="*/ 242352 h 364748"/>
              <a:gd name="connsiteX1" fmla="*/ 136894 w 331003"/>
              <a:gd name="connsiteY1" fmla="*/ 364163 h 364748"/>
              <a:gd name="connsiteX2" fmla="*/ 194157 w 331003"/>
              <a:gd name="connsiteY2" fmla="*/ 181043 h 364748"/>
              <a:gd name="connsiteX3" fmla="*/ 330988 w 331003"/>
              <a:gd name="connsiteY3" fmla="*/ 172256 h 364748"/>
              <a:gd name="connsiteX4" fmla="*/ 185294 w 331003"/>
              <a:gd name="connsiteY4" fmla="*/ 79 h 364748"/>
              <a:gd name="connsiteX5" fmla="*/ 13068 w 331003"/>
              <a:gd name="connsiteY5" fmla="*/ 82481 h 364748"/>
              <a:gd name="connsiteX6" fmla="*/ 0 w 331003"/>
              <a:gd name="connsiteY6" fmla="*/ 242352 h 364748"/>
              <a:gd name="connsiteX0" fmla="*/ 0 w 328534"/>
              <a:gd name="connsiteY0" fmla="*/ 244386 h 366782"/>
              <a:gd name="connsiteX1" fmla="*/ 136894 w 328534"/>
              <a:gd name="connsiteY1" fmla="*/ 366197 h 366782"/>
              <a:gd name="connsiteX2" fmla="*/ 194157 w 328534"/>
              <a:gd name="connsiteY2" fmla="*/ 183077 h 366782"/>
              <a:gd name="connsiteX3" fmla="*/ 328518 w 328534"/>
              <a:gd name="connsiteY3" fmla="*/ 191314 h 366782"/>
              <a:gd name="connsiteX4" fmla="*/ 185294 w 328534"/>
              <a:gd name="connsiteY4" fmla="*/ 2113 h 366782"/>
              <a:gd name="connsiteX5" fmla="*/ 13068 w 328534"/>
              <a:gd name="connsiteY5" fmla="*/ 84515 h 366782"/>
              <a:gd name="connsiteX6" fmla="*/ 0 w 328534"/>
              <a:gd name="connsiteY6" fmla="*/ 244386 h 366782"/>
              <a:gd name="connsiteX0" fmla="*/ 0 w 335439"/>
              <a:gd name="connsiteY0" fmla="*/ 244386 h 366782"/>
              <a:gd name="connsiteX1" fmla="*/ 136894 w 335439"/>
              <a:gd name="connsiteY1" fmla="*/ 366197 h 366782"/>
              <a:gd name="connsiteX2" fmla="*/ 194157 w 335439"/>
              <a:gd name="connsiteY2" fmla="*/ 183077 h 366782"/>
              <a:gd name="connsiteX3" fmla="*/ 328518 w 335439"/>
              <a:gd name="connsiteY3" fmla="*/ 191314 h 366782"/>
              <a:gd name="connsiteX4" fmla="*/ 185294 w 335439"/>
              <a:gd name="connsiteY4" fmla="*/ 2113 h 366782"/>
              <a:gd name="connsiteX5" fmla="*/ 13068 w 335439"/>
              <a:gd name="connsiteY5" fmla="*/ 84515 h 366782"/>
              <a:gd name="connsiteX6" fmla="*/ 0 w 335439"/>
              <a:gd name="connsiteY6" fmla="*/ 244386 h 366782"/>
              <a:gd name="connsiteX0" fmla="*/ 0 w 318845"/>
              <a:gd name="connsiteY0" fmla="*/ 245190 h 367586"/>
              <a:gd name="connsiteX1" fmla="*/ 136894 w 318845"/>
              <a:gd name="connsiteY1" fmla="*/ 367001 h 367586"/>
              <a:gd name="connsiteX2" fmla="*/ 194157 w 318845"/>
              <a:gd name="connsiteY2" fmla="*/ 183881 h 367586"/>
              <a:gd name="connsiteX3" fmla="*/ 311232 w 318845"/>
              <a:gd name="connsiteY3" fmla="*/ 214247 h 367586"/>
              <a:gd name="connsiteX4" fmla="*/ 185294 w 318845"/>
              <a:gd name="connsiteY4" fmla="*/ 2917 h 367586"/>
              <a:gd name="connsiteX5" fmla="*/ 13068 w 318845"/>
              <a:gd name="connsiteY5" fmla="*/ 85319 h 367586"/>
              <a:gd name="connsiteX6" fmla="*/ 0 w 318845"/>
              <a:gd name="connsiteY6" fmla="*/ 245190 h 367586"/>
              <a:gd name="connsiteX0" fmla="*/ 0 w 318845"/>
              <a:gd name="connsiteY0" fmla="*/ 245192 h 367588"/>
              <a:gd name="connsiteX1" fmla="*/ 136894 w 318845"/>
              <a:gd name="connsiteY1" fmla="*/ 367003 h 367588"/>
              <a:gd name="connsiteX2" fmla="*/ 194157 w 318845"/>
              <a:gd name="connsiteY2" fmla="*/ 183883 h 367588"/>
              <a:gd name="connsiteX3" fmla="*/ 311232 w 318845"/>
              <a:gd name="connsiteY3" fmla="*/ 214249 h 367588"/>
              <a:gd name="connsiteX4" fmla="*/ 185294 w 318845"/>
              <a:gd name="connsiteY4" fmla="*/ 2919 h 367588"/>
              <a:gd name="connsiteX5" fmla="*/ 13068 w 318845"/>
              <a:gd name="connsiteY5" fmla="*/ 85321 h 367588"/>
              <a:gd name="connsiteX6" fmla="*/ 0 w 318845"/>
              <a:gd name="connsiteY6" fmla="*/ 245192 h 367588"/>
              <a:gd name="connsiteX0" fmla="*/ 11663 w 330718"/>
              <a:gd name="connsiteY0" fmla="*/ 244788 h 367184"/>
              <a:gd name="connsiteX1" fmla="*/ 148557 w 330718"/>
              <a:gd name="connsiteY1" fmla="*/ 366599 h 367184"/>
              <a:gd name="connsiteX2" fmla="*/ 205820 w 330718"/>
              <a:gd name="connsiteY2" fmla="*/ 183479 h 367184"/>
              <a:gd name="connsiteX3" fmla="*/ 322895 w 330718"/>
              <a:gd name="connsiteY3" fmla="*/ 213845 h 367184"/>
              <a:gd name="connsiteX4" fmla="*/ 196957 w 330718"/>
              <a:gd name="connsiteY4" fmla="*/ 2515 h 367184"/>
              <a:gd name="connsiteX5" fmla="*/ 37 w 330718"/>
              <a:gd name="connsiteY5" fmla="*/ 91727 h 367184"/>
              <a:gd name="connsiteX6" fmla="*/ 11663 w 330718"/>
              <a:gd name="connsiteY6" fmla="*/ 244788 h 367184"/>
              <a:gd name="connsiteX0" fmla="*/ 11663 w 338981"/>
              <a:gd name="connsiteY0" fmla="*/ 243841 h 366237"/>
              <a:gd name="connsiteX1" fmla="*/ 148557 w 338981"/>
              <a:gd name="connsiteY1" fmla="*/ 365652 h 366237"/>
              <a:gd name="connsiteX2" fmla="*/ 205820 w 338981"/>
              <a:gd name="connsiteY2" fmla="*/ 182532 h 366237"/>
              <a:gd name="connsiteX3" fmla="*/ 331539 w 338981"/>
              <a:gd name="connsiteY3" fmla="*/ 183958 h 366237"/>
              <a:gd name="connsiteX4" fmla="*/ 196957 w 338981"/>
              <a:gd name="connsiteY4" fmla="*/ 1568 h 366237"/>
              <a:gd name="connsiteX5" fmla="*/ 37 w 338981"/>
              <a:gd name="connsiteY5" fmla="*/ 90780 h 366237"/>
              <a:gd name="connsiteX6" fmla="*/ 11663 w 338981"/>
              <a:gd name="connsiteY6" fmla="*/ 243841 h 366237"/>
              <a:gd name="connsiteX0" fmla="*/ 11663 w 342935"/>
              <a:gd name="connsiteY0" fmla="*/ 243839 h 366235"/>
              <a:gd name="connsiteX1" fmla="*/ 148557 w 342935"/>
              <a:gd name="connsiteY1" fmla="*/ 365650 h 366235"/>
              <a:gd name="connsiteX2" fmla="*/ 205820 w 342935"/>
              <a:gd name="connsiteY2" fmla="*/ 182530 h 366235"/>
              <a:gd name="connsiteX3" fmla="*/ 331539 w 342935"/>
              <a:gd name="connsiteY3" fmla="*/ 183956 h 366235"/>
              <a:gd name="connsiteX4" fmla="*/ 196957 w 342935"/>
              <a:gd name="connsiteY4" fmla="*/ 1566 h 366235"/>
              <a:gd name="connsiteX5" fmla="*/ 37 w 342935"/>
              <a:gd name="connsiteY5" fmla="*/ 90778 h 366235"/>
              <a:gd name="connsiteX6" fmla="*/ 11663 w 342935"/>
              <a:gd name="connsiteY6" fmla="*/ 243839 h 366235"/>
              <a:gd name="connsiteX0" fmla="*/ 11663 w 342935"/>
              <a:gd name="connsiteY0" fmla="*/ 243839 h 366235"/>
              <a:gd name="connsiteX1" fmla="*/ 148557 w 342935"/>
              <a:gd name="connsiteY1" fmla="*/ 365650 h 366235"/>
              <a:gd name="connsiteX2" fmla="*/ 205820 w 342935"/>
              <a:gd name="connsiteY2" fmla="*/ 182530 h 366235"/>
              <a:gd name="connsiteX3" fmla="*/ 331539 w 342935"/>
              <a:gd name="connsiteY3" fmla="*/ 183956 h 366235"/>
              <a:gd name="connsiteX4" fmla="*/ 196957 w 342935"/>
              <a:gd name="connsiteY4" fmla="*/ 1566 h 366235"/>
              <a:gd name="connsiteX5" fmla="*/ 37 w 342935"/>
              <a:gd name="connsiteY5" fmla="*/ 90778 h 366235"/>
              <a:gd name="connsiteX6" fmla="*/ 11663 w 342935"/>
              <a:gd name="connsiteY6" fmla="*/ 243839 h 366235"/>
              <a:gd name="connsiteX0" fmla="*/ 11663 w 355467"/>
              <a:gd name="connsiteY0" fmla="*/ 243839 h 366235"/>
              <a:gd name="connsiteX1" fmla="*/ 148557 w 355467"/>
              <a:gd name="connsiteY1" fmla="*/ 365650 h 366235"/>
              <a:gd name="connsiteX2" fmla="*/ 205820 w 355467"/>
              <a:gd name="connsiteY2" fmla="*/ 182530 h 366235"/>
              <a:gd name="connsiteX3" fmla="*/ 331539 w 355467"/>
              <a:gd name="connsiteY3" fmla="*/ 183956 h 366235"/>
              <a:gd name="connsiteX4" fmla="*/ 196957 w 355467"/>
              <a:gd name="connsiteY4" fmla="*/ 1566 h 366235"/>
              <a:gd name="connsiteX5" fmla="*/ 37 w 355467"/>
              <a:gd name="connsiteY5" fmla="*/ 90778 h 366235"/>
              <a:gd name="connsiteX6" fmla="*/ 11663 w 355467"/>
              <a:gd name="connsiteY6" fmla="*/ 243839 h 366235"/>
              <a:gd name="connsiteX0" fmla="*/ 11663 w 336454"/>
              <a:gd name="connsiteY0" fmla="*/ 245748 h 368144"/>
              <a:gd name="connsiteX1" fmla="*/ 148557 w 336454"/>
              <a:gd name="connsiteY1" fmla="*/ 367559 h 368144"/>
              <a:gd name="connsiteX2" fmla="*/ 205820 w 336454"/>
              <a:gd name="connsiteY2" fmla="*/ 184439 h 368144"/>
              <a:gd name="connsiteX3" fmla="*/ 310549 w 336454"/>
              <a:gd name="connsiteY3" fmla="*/ 240339 h 368144"/>
              <a:gd name="connsiteX4" fmla="*/ 196957 w 336454"/>
              <a:gd name="connsiteY4" fmla="*/ 3475 h 368144"/>
              <a:gd name="connsiteX5" fmla="*/ 37 w 336454"/>
              <a:gd name="connsiteY5" fmla="*/ 92687 h 368144"/>
              <a:gd name="connsiteX6" fmla="*/ 11663 w 336454"/>
              <a:gd name="connsiteY6" fmla="*/ 245748 h 368144"/>
              <a:gd name="connsiteX0" fmla="*/ 11663 w 342014"/>
              <a:gd name="connsiteY0" fmla="*/ 245287 h 367683"/>
              <a:gd name="connsiteX1" fmla="*/ 148557 w 342014"/>
              <a:gd name="connsiteY1" fmla="*/ 367098 h 367683"/>
              <a:gd name="connsiteX2" fmla="*/ 205820 w 342014"/>
              <a:gd name="connsiteY2" fmla="*/ 183978 h 367683"/>
              <a:gd name="connsiteX3" fmla="*/ 316723 w 342014"/>
              <a:gd name="connsiteY3" fmla="*/ 227962 h 367683"/>
              <a:gd name="connsiteX4" fmla="*/ 196957 w 342014"/>
              <a:gd name="connsiteY4" fmla="*/ 3014 h 367683"/>
              <a:gd name="connsiteX5" fmla="*/ 37 w 342014"/>
              <a:gd name="connsiteY5" fmla="*/ 92226 h 367683"/>
              <a:gd name="connsiteX6" fmla="*/ 11663 w 342014"/>
              <a:gd name="connsiteY6" fmla="*/ 245287 h 367683"/>
              <a:gd name="connsiteX0" fmla="*/ 11663 w 316879"/>
              <a:gd name="connsiteY0" fmla="*/ 245287 h 367327"/>
              <a:gd name="connsiteX1" fmla="*/ 148557 w 316879"/>
              <a:gd name="connsiteY1" fmla="*/ 367098 h 367327"/>
              <a:gd name="connsiteX2" fmla="*/ 220637 w 316879"/>
              <a:gd name="connsiteY2" fmla="*/ 207810 h 367327"/>
              <a:gd name="connsiteX3" fmla="*/ 316723 w 316879"/>
              <a:gd name="connsiteY3" fmla="*/ 227962 h 367327"/>
              <a:gd name="connsiteX4" fmla="*/ 196957 w 316879"/>
              <a:gd name="connsiteY4" fmla="*/ 3014 h 367327"/>
              <a:gd name="connsiteX5" fmla="*/ 37 w 316879"/>
              <a:gd name="connsiteY5" fmla="*/ 92226 h 367327"/>
              <a:gd name="connsiteX6" fmla="*/ 11663 w 316879"/>
              <a:gd name="connsiteY6" fmla="*/ 245287 h 367327"/>
              <a:gd name="connsiteX0" fmla="*/ 11663 w 316853"/>
              <a:gd name="connsiteY0" fmla="*/ 245287 h 367329"/>
              <a:gd name="connsiteX1" fmla="*/ 148557 w 316853"/>
              <a:gd name="connsiteY1" fmla="*/ 367098 h 367329"/>
              <a:gd name="connsiteX2" fmla="*/ 220637 w 316853"/>
              <a:gd name="connsiteY2" fmla="*/ 207810 h 367329"/>
              <a:gd name="connsiteX3" fmla="*/ 316723 w 316853"/>
              <a:gd name="connsiteY3" fmla="*/ 227962 h 367329"/>
              <a:gd name="connsiteX4" fmla="*/ 196957 w 316853"/>
              <a:gd name="connsiteY4" fmla="*/ 3014 h 367329"/>
              <a:gd name="connsiteX5" fmla="*/ 37 w 316853"/>
              <a:gd name="connsiteY5" fmla="*/ 92226 h 367329"/>
              <a:gd name="connsiteX6" fmla="*/ 11663 w 316853"/>
              <a:gd name="connsiteY6" fmla="*/ 245287 h 367329"/>
              <a:gd name="connsiteX0" fmla="*/ 11663 w 316863"/>
              <a:gd name="connsiteY0" fmla="*/ 245287 h 367327"/>
              <a:gd name="connsiteX1" fmla="*/ 148557 w 316863"/>
              <a:gd name="connsiteY1" fmla="*/ 367098 h 367327"/>
              <a:gd name="connsiteX2" fmla="*/ 220637 w 316863"/>
              <a:gd name="connsiteY2" fmla="*/ 207810 h 367327"/>
              <a:gd name="connsiteX3" fmla="*/ 316723 w 316863"/>
              <a:gd name="connsiteY3" fmla="*/ 227962 h 367327"/>
              <a:gd name="connsiteX4" fmla="*/ 196957 w 316863"/>
              <a:gd name="connsiteY4" fmla="*/ 3014 h 367327"/>
              <a:gd name="connsiteX5" fmla="*/ 37 w 316863"/>
              <a:gd name="connsiteY5" fmla="*/ 92226 h 367327"/>
              <a:gd name="connsiteX6" fmla="*/ 11663 w 316863"/>
              <a:gd name="connsiteY6" fmla="*/ 245287 h 367327"/>
              <a:gd name="connsiteX0" fmla="*/ 11663 w 316875"/>
              <a:gd name="connsiteY0" fmla="*/ 245287 h 346944"/>
              <a:gd name="connsiteX1" fmla="*/ 159668 w 316875"/>
              <a:gd name="connsiteY1" fmla="*/ 346670 h 346944"/>
              <a:gd name="connsiteX2" fmla="*/ 220637 w 316875"/>
              <a:gd name="connsiteY2" fmla="*/ 207810 h 346944"/>
              <a:gd name="connsiteX3" fmla="*/ 316723 w 316875"/>
              <a:gd name="connsiteY3" fmla="*/ 227962 h 346944"/>
              <a:gd name="connsiteX4" fmla="*/ 196957 w 316875"/>
              <a:gd name="connsiteY4" fmla="*/ 3014 h 346944"/>
              <a:gd name="connsiteX5" fmla="*/ 37 w 316875"/>
              <a:gd name="connsiteY5" fmla="*/ 92226 h 346944"/>
              <a:gd name="connsiteX6" fmla="*/ 11663 w 316875"/>
              <a:gd name="connsiteY6" fmla="*/ 245287 h 346944"/>
              <a:gd name="connsiteX0" fmla="*/ 11663 w 316875"/>
              <a:gd name="connsiteY0" fmla="*/ 245287 h 348953"/>
              <a:gd name="connsiteX1" fmla="*/ 159668 w 316875"/>
              <a:gd name="connsiteY1" fmla="*/ 346670 h 348953"/>
              <a:gd name="connsiteX2" fmla="*/ 220637 w 316875"/>
              <a:gd name="connsiteY2" fmla="*/ 207810 h 348953"/>
              <a:gd name="connsiteX3" fmla="*/ 316723 w 316875"/>
              <a:gd name="connsiteY3" fmla="*/ 227962 h 348953"/>
              <a:gd name="connsiteX4" fmla="*/ 196957 w 316875"/>
              <a:gd name="connsiteY4" fmla="*/ 3014 h 348953"/>
              <a:gd name="connsiteX5" fmla="*/ 37 w 316875"/>
              <a:gd name="connsiteY5" fmla="*/ 92226 h 348953"/>
              <a:gd name="connsiteX6" fmla="*/ 11663 w 316875"/>
              <a:gd name="connsiteY6" fmla="*/ 245287 h 348953"/>
              <a:gd name="connsiteX0" fmla="*/ 11663 w 333946"/>
              <a:gd name="connsiteY0" fmla="*/ 245287 h 348951"/>
              <a:gd name="connsiteX1" fmla="*/ 159668 w 333946"/>
              <a:gd name="connsiteY1" fmla="*/ 346670 h 348951"/>
              <a:gd name="connsiteX2" fmla="*/ 220637 w 333946"/>
              <a:gd name="connsiteY2" fmla="*/ 207810 h 348951"/>
              <a:gd name="connsiteX3" fmla="*/ 316723 w 333946"/>
              <a:gd name="connsiteY3" fmla="*/ 227962 h 348951"/>
              <a:gd name="connsiteX4" fmla="*/ 196957 w 333946"/>
              <a:gd name="connsiteY4" fmla="*/ 3014 h 348951"/>
              <a:gd name="connsiteX5" fmla="*/ 37 w 333946"/>
              <a:gd name="connsiteY5" fmla="*/ 92226 h 348951"/>
              <a:gd name="connsiteX6" fmla="*/ 11663 w 333946"/>
              <a:gd name="connsiteY6" fmla="*/ 245287 h 348951"/>
              <a:gd name="connsiteX0" fmla="*/ 11663 w 332458"/>
              <a:gd name="connsiteY0" fmla="*/ 250872 h 354538"/>
              <a:gd name="connsiteX1" fmla="*/ 159668 w 332458"/>
              <a:gd name="connsiteY1" fmla="*/ 352255 h 354538"/>
              <a:gd name="connsiteX2" fmla="*/ 220637 w 332458"/>
              <a:gd name="connsiteY2" fmla="*/ 213395 h 354538"/>
              <a:gd name="connsiteX3" fmla="*/ 316723 w 332458"/>
              <a:gd name="connsiteY3" fmla="*/ 233547 h 354538"/>
              <a:gd name="connsiteX4" fmla="*/ 196957 w 332458"/>
              <a:gd name="connsiteY4" fmla="*/ 8599 h 354538"/>
              <a:gd name="connsiteX5" fmla="*/ 37 w 332458"/>
              <a:gd name="connsiteY5" fmla="*/ 97811 h 354538"/>
              <a:gd name="connsiteX6" fmla="*/ 11663 w 332458"/>
              <a:gd name="connsiteY6" fmla="*/ 250872 h 354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2458" h="354538">
                <a:moveTo>
                  <a:pt x="11663" y="250872"/>
                </a:moveTo>
                <a:cubicBezTo>
                  <a:pt x="102760" y="255956"/>
                  <a:pt x="90267" y="372119"/>
                  <a:pt x="159668" y="352255"/>
                </a:cubicBezTo>
                <a:cubicBezTo>
                  <a:pt x="229069" y="332391"/>
                  <a:pt x="194461" y="233180"/>
                  <a:pt x="220637" y="213395"/>
                </a:cubicBezTo>
                <a:cubicBezTo>
                  <a:pt x="246813" y="193610"/>
                  <a:pt x="252760" y="332369"/>
                  <a:pt x="316723" y="233547"/>
                </a:cubicBezTo>
                <a:cubicBezTo>
                  <a:pt x="380686" y="134725"/>
                  <a:pt x="231218" y="51650"/>
                  <a:pt x="196957" y="8599"/>
                </a:cubicBezTo>
                <a:cubicBezTo>
                  <a:pt x="162696" y="-34452"/>
                  <a:pt x="118859" y="98158"/>
                  <a:pt x="37" y="97811"/>
                </a:cubicBezTo>
                <a:cubicBezTo>
                  <a:pt x="-916" y="142261"/>
                  <a:pt x="17378" y="196897"/>
                  <a:pt x="11663" y="250872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21599992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Freeform: Shape 244">
            <a:extLst>
              <a:ext uri="{FF2B5EF4-FFF2-40B4-BE49-F238E27FC236}">
                <a16:creationId xmlns:a16="http://schemas.microsoft.com/office/drawing/2014/main" id="{812A879A-3005-429C-87E8-8EA95557292D}"/>
              </a:ext>
            </a:extLst>
          </p:cNvPr>
          <p:cNvSpPr/>
          <p:nvPr/>
        </p:nvSpPr>
        <p:spPr>
          <a:xfrm>
            <a:off x="10425343" y="5499817"/>
            <a:ext cx="394410" cy="311388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363890"/>
              <a:gd name="connsiteY0" fmla="*/ 254644 h 305871"/>
              <a:gd name="connsiteX1" fmla="*/ 185737 w 363890"/>
              <a:gd name="connsiteY1" fmla="*/ 274947 h 305871"/>
              <a:gd name="connsiteX2" fmla="*/ 145730 w 363890"/>
              <a:gd name="connsiteY2" fmla="*/ 175505 h 305871"/>
              <a:gd name="connsiteX3" fmla="*/ 184783 w 363890"/>
              <a:gd name="connsiteY3" fmla="*/ 142313 h 305871"/>
              <a:gd name="connsiteX4" fmla="*/ 227151 w 363890"/>
              <a:gd name="connsiteY4" fmla="*/ 198716 h 305871"/>
              <a:gd name="connsiteX5" fmla="*/ 363855 w 363890"/>
              <a:gd name="connsiteY5" fmla="*/ 82844 h 305871"/>
              <a:gd name="connsiteX6" fmla="*/ 213360 w 363890"/>
              <a:gd name="connsiteY6" fmla="*/ 88502 h 305871"/>
              <a:gd name="connsiteX7" fmla="*/ 188595 w 363890"/>
              <a:gd name="connsiteY7" fmla="*/ 2232 h 305871"/>
              <a:gd name="connsiteX8" fmla="*/ 9525 w 363890"/>
              <a:gd name="connsiteY8" fmla="*/ 105101 h 305871"/>
              <a:gd name="connsiteX9" fmla="*/ 0 w 363890"/>
              <a:gd name="connsiteY9" fmla="*/ 254644 h 305871"/>
              <a:gd name="connsiteX0" fmla="*/ 0 w 363892"/>
              <a:gd name="connsiteY0" fmla="*/ 254644 h 305871"/>
              <a:gd name="connsiteX1" fmla="*/ 185737 w 363892"/>
              <a:gd name="connsiteY1" fmla="*/ 274947 h 305871"/>
              <a:gd name="connsiteX2" fmla="*/ 145730 w 363892"/>
              <a:gd name="connsiteY2" fmla="*/ 175505 h 305871"/>
              <a:gd name="connsiteX3" fmla="*/ 151803 w 363892"/>
              <a:gd name="connsiteY3" fmla="*/ 165224 h 305871"/>
              <a:gd name="connsiteX4" fmla="*/ 227151 w 363892"/>
              <a:gd name="connsiteY4" fmla="*/ 198716 h 305871"/>
              <a:gd name="connsiteX5" fmla="*/ 363855 w 363892"/>
              <a:gd name="connsiteY5" fmla="*/ 82844 h 305871"/>
              <a:gd name="connsiteX6" fmla="*/ 213360 w 363892"/>
              <a:gd name="connsiteY6" fmla="*/ 88502 h 305871"/>
              <a:gd name="connsiteX7" fmla="*/ 188595 w 363892"/>
              <a:gd name="connsiteY7" fmla="*/ 2232 h 305871"/>
              <a:gd name="connsiteX8" fmla="*/ 9525 w 363892"/>
              <a:gd name="connsiteY8" fmla="*/ 105101 h 305871"/>
              <a:gd name="connsiteX9" fmla="*/ 0 w 363892"/>
              <a:gd name="connsiteY9" fmla="*/ 254644 h 305871"/>
              <a:gd name="connsiteX0" fmla="*/ 0 w 247919"/>
              <a:gd name="connsiteY0" fmla="*/ 254644 h 305871"/>
              <a:gd name="connsiteX1" fmla="*/ 185737 w 247919"/>
              <a:gd name="connsiteY1" fmla="*/ 274947 h 305871"/>
              <a:gd name="connsiteX2" fmla="*/ 145730 w 247919"/>
              <a:gd name="connsiteY2" fmla="*/ 175505 h 305871"/>
              <a:gd name="connsiteX3" fmla="*/ 151803 w 247919"/>
              <a:gd name="connsiteY3" fmla="*/ 165224 h 305871"/>
              <a:gd name="connsiteX4" fmla="*/ 227151 w 247919"/>
              <a:gd name="connsiteY4" fmla="*/ 198716 h 305871"/>
              <a:gd name="connsiteX5" fmla="*/ 241552 w 247919"/>
              <a:gd name="connsiteY5" fmla="*/ 132911 h 305871"/>
              <a:gd name="connsiteX6" fmla="*/ 213360 w 247919"/>
              <a:gd name="connsiteY6" fmla="*/ 88502 h 305871"/>
              <a:gd name="connsiteX7" fmla="*/ 188595 w 247919"/>
              <a:gd name="connsiteY7" fmla="*/ 2232 h 305871"/>
              <a:gd name="connsiteX8" fmla="*/ 9525 w 247919"/>
              <a:gd name="connsiteY8" fmla="*/ 105101 h 305871"/>
              <a:gd name="connsiteX9" fmla="*/ 0 w 247919"/>
              <a:gd name="connsiteY9" fmla="*/ 254644 h 305871"/>
              <a:gd name="connsiteX0" fmla="*/ 0 w 280825"/>
              <a:gd name="connsiteY0" fmla="*/ 254644 h 305871"/>
              <a:gd name="connsiteX1" fmla="*/ 185737 w 280825"/>
              <a:gd name="connsiteY1" fmla="*/ 274947 h 305871"/>
              <a:gd name="connsiteX2" fmla="*/ 145730 w 280825"/>
              <a:gd name="connsiteY2" fmla="*/ 175505 h 305871"/>
              <a:gd name="connsiteX3" fmla="*/ 151803 w 280825"/>
              <a:gd name="connsiteY3" fmla="*/ 165224 h 305871"/>
              <a:gd name="connsiteX4" fmla="*/ 227151 w 280825"/>
              <a:gd name="connsiteY4" fmla="*/ 198716 h 305871"/>
              <a:gd name="connsiteX5" fmla="*/ 280716 w 280825"/>
              <a:gd name="connsiteY5" fmla="*/ 120182 h 305871"/>
              <a:gd name="connsiteX6" fmla="*/ 213360 w 280825"/>
              <a:gd name="connsiteY6" fmla="*/ 88502 h 305871"/>
              <a:gd name="connsiteX7" fmla="*/ 188595 w 280825"/>
              <a:gd name="connsiteY7" fmla="*/ 2232 h 305871"/>
              <a:gd name="connsiteX8" fmla="*/ 9525 w 280825"/>
              <a:gd name="connsiteY8" fmla="*/ 105101 h 305871"/>
              <a:gd name="connsiteX9" fmla="*/ 0 w 280825"/>
              <a:gd name="connsiteY9" fmla="*/ 254644 h 305871"/>
              <a:gd name="connsiteX0" fmla="*/ 0 w 287681"/>
              <a:gd name="connsiteY0" fmla="*/ 254644 h 305871"/>
              <a:gd name="connsiteX1" fmla="*/ 185737 w 287681"/>
              <a:gd name="connsiteY1" fmla="*/ 274947 h 305871"/>
              <a:gd name="connsiteX2" fmla="*/ 145730 w 287681"/>
              <a:gd name="connsiteY2" fmla="*/ 175505 h 305871"/>
              <a:gd name="connsiteX3" fmla="*/ 151803 w 287681"/>
              <a:gd name="connsiteY3" fmla="*/ 165224 h 305871"/>
              <a:gd name="connsiteX4" fmla="*/ 227151 w 287681"/>
              <a:gd name="connsiteY4" fmla="*/ 198716 h 305871"/>
              <a:gd name="connsiteX5" fmla="*/ 287587 w 287681"/>
              <a:gd name="connsiteY5" fmla="*/ 117637 h 305871"/>
              <a:gd name="connsiteX6" fmla="*/ 213360 w 287681"/>
              <a:gd name="connsiteY6" fmla="*/ 88502 h 305871"/>
              <a:gd name="connsiteX7" fmla="*/ 188595 w 287681"/>
              <a:gd name="connsiteY7" fmla="*/ 2232 h 305871"/>
              <a:gd name="connsiteX8" fmla="*/ 9525 w 287681"/>
              <a:gd name="connsiteY8" fmla="*/ 105101 h 305871"/>
              <a:gd name="connsiteX9" fmla="*/ 0 w 287681"/>
              <a:gd name="connsiteY9" fmla="*/ 254644 h 305871"/>
              <a:gd name="connsiteX0" fmla="*/ 0 w 288341"/>
              <a:gd name="connsiteY0" fmla="*/ 254644 h 305871"/>
              <a:gd name="connsiteX1" fmla="*/ 185737 w 288341"/>
              <a:gd name="connsiteY1" fmla="*/ 274947 h 305871"/>
              <a:gd name="connsiteX2" fmla="*/ 145730 w 288341"/>
              <a:gd name="connsiteY2" fmla="*/ 175505 h 305871"/>
              <a:gd name="connsiteX3" fmla="*/ 151803 w 288341"/>
              <a:gd name="connsiteY3" fmla="*/ 165224 h 305871"/>
              <a:gd name="connsiteX4" fmla="*/ 227151 w 288341"/>
              <a:gd name="connsiteY4" fmla="*/ 198716 h 305871"/>
              <a:gd name="connsiteX5" fmla="*/ 287587 w 288341"/>
              <a:gd name="connsiteY5" fmla="*/ 117637 h 305871"/>
              <a:gd name="connsiteX6" fmla="*/ 213360 w 288341"/>
              <a:gd name="connsiteY6" fmla="*/ 88502 h 305871"/>
              <a:gd name="connsiteX7" fmla="*/ 188595 w 288341"/>
              <a:gd name="connsiteY7" fmla="*/ 2232 h 305871"/>
              <a:gd name="connsiteX8" fmla="*/ 9525 w 288341"/>
              <a:gd name="connsiteY8" fmla="*/ 105101 h 305871"/>
              <a:gd name="connsiteX9" fmla="*/ 0 w 288341"/>
              <a:gd name="connsiteY9" fmla="*/ 254644 h 305871"/>
              <a:gd name="connsiteX0" fmla="*/ 0 w 289070"/>
              <a:gd name="connsiteY0" fmla="*/ 254069 h 305296"/>
              <a:gd name="connsiteX1" fmla="*/ 185737 w 289070"/>
              <a:gd name="connsiteY1" fmla="*/ 274372 h 305296"/>
              <a:gd name="connsiteX2" fmla="*/ 145730 w 289070"/>
              <a:gd name="connsiteY2" fmla="*/ 174930 h 305296"/>
              <a:gd name="connsiteX3" fmla="*/ 151803 w 289070"/>
              <a:gd name="connsiteY3" fmla="*/ 164649 h 305296"/>
              <a:gd name="connsiteX4" fmla="*/ 227151 w 289070"/>
              <a:gd name="connsiteY4" fmla="*/ 198141 h 305296"/>
              <a:gd name="connsiteX5" fmla="*/ 287587 w 289070"/>
              <a:gd name="connsiteY5" fmla="*/ 117062 h 305296"/>
              <a:gd name="connsiteX6" fmla="*/ 163889 w 289070"/>
              <a:gd name="connsiteY6" fmla="*/ 104899 h 305296"/>
              <a:gd name="connsiteX7" fmla="*/ 188595 w 289070"/>
              <a:gd name="connsiteY7" fmla="*/ 1657 h 305296"/>
              <a:gd name="connsiteX8" fmla="*/ 9525 w 289070"/>
              <a:gd name="connsiteY8" fmla="*/ 104526 h 305296"/>
              <a:gd name="connsiteX9" fmla="*/ 0 w 289070"/>
              <a:gd name="connsiteY9" fmla="*/ 254069 h 305296"/>
              <a:gd name="connsiteX0" fmla="*/ 0 w 289070"/>
              <a:gd name="connsiteY0" fmla="*/ 228052 h 279279"/>
              <a:gd name="connsiteX1" fmla="*/ 185737 w 289070"/>
              <a:gd name="connsiteY1" fmla="*/ 248355 h 279279"/>
              <a:gd name="connsiteX2" fmla="*/ 145730 w 289070"/>
              <a:gd name="connsiteY2" fmla="*/ 148913 h 279279"/>
              <a:gd name="connsiteX3" fmla="*/ 151803 w 289070"/>
              <a:gd name="connsiteY3" fmla="*/ 138632 h 279279"/>
              <a:gd name="connsiteX4" fmla="*/ 227151 w 289070"/>
              <a:gd name="connsiteY4" fmla="*/ 172124 h 279279"/>
              <a:gd name="connsiteX5" fmla="*/ 287587 w 289070"/>
              <a:gd name="connsiteY5" fmla="*/ 91045 h 279279"/>
              <a:gd name="connsiteX6" fmla="*/ 163889 w 289070"/>
              <a:gd name="connsiteY6" fmla="*/ 78882 h 279279"/>
              <a:gd name="connsiteX7" fmla="*/ 135689 w 289070"/>
              <a:gd name="connsiteY7" fmla="*/ 2795 h 279279"/>
              <a:gd name="connsiteX8" fmla="*/ 9525 w 289070"/>
              <a:gd name="connsiteY8" fmla="*/ 78509 h 279279"/>
              <a:gd name="connsiteX9" fmla="*/ 0 w 289070"/>
              <a:gd name="connsiteY9" fmla="*/ 228052 h 279279"/>
              <a:gd name="connsiteX0" fmla="*/ 0 w 289070"/>
              <a:gd name="connsiteY0" fmla="*/ 226473 h 277700"/>
              <a:gd name="connsiteX1" fmla="*/ 185737 w 289070"/>
              <a:gd name="connsiteY1" fmla="*/ 246776 h 277700"/>
              <a:gd name="connsiteX2" fmla="*/ 145730 w 289070"/>
              <a:gd name="connsiteY2" fmla="*/ 147334 h 277700"/>
              <a:gd name="connsiteX3" fmla="*/ 151803 w 289070"/>
              <a:gd name="connsiteY3" fmla="*/ 137053 h 277700"/>
              <a:gd name="connsiteX4" fmla="*/ 227151 w 289070"/>
              <a:gd name="connsiteY4" fmla="*/ 170545 h 277700"/>
              <a:gd name="connsiteX5" fmla="*/ 287587 w 289070"/>
              <a:gd name="connsiteY5" fmla="*/ 89466 h 277700"/>
              <a:gd name="connsiteX6" fmla="*/ 163889 w 289070"/>
              <a:gd name="connsiteY6" fmla="*/ 77303 h 277700"/>
              <a:gd name="connsiteX7" fmla="*/ 125383 w 289070"/>
              <a:gd name="connsiteY7" fmla="*/ 2913 h 277700"/>
              <a:gd name="connsiteX8" fmla="*/ 9525 w 289070"/>
              <a:gd name="connsiteY8" fmla="*/ 76930 h 277700"/>
              <a:gd name="connsiteX9" fmla="*/ 0 w 289070"/>
              <a:gd name="connsiteY9" fmla="*/ 226473 h 277700"/>
              <a:gd name="connsiteX0" fmla="*/ 0 w 289405"/>
              <a:gd name="connsiteY0" fmla="*/ 226192 h 277419"/>
              <a:gd name="connsiteX1" fmla="*/ 185737 w 289405"/>
              <a:gd name="connsiteY1" fmla="*/ 246495 h 277419"/>
              <a:gd name="connsiteX2" fmla="*/ 145730 w 289405"/>
              <a:gd name="connsiteY2" fmla="*/ 147053 h 277419"/>
              <a:gd name="connsiteX3" fmla="*/ 151803 w 289405"/>
              <a:gd name="connsiteY3" fmla="*/ 136772 h 277419"/>
              <a:gd name="connsiteX4" fmla="*/ 227151 w 289405"/>
              <a:gd name="connsiteY4" fmla="*/ 170264 h 277419"/>
              <a:gd name="connsiteX5" fmla="*/ 287587 w 289405"/>
              <a:gd name="connsiteY5" fmla="*/ 89185 h 277419"/>
              <a:gd name="connsiteX6" fmla="*/ 155644 w 289405"/>
              <a:gd name="connsiteY6" fmla="*/ 81265 h 277419"/>
              <a:gd name="connsiteX7" fmla="*/ 125383 w 289405"/>
              <a:gd name="connsiteY7" fmla="*/ 2632 h 277419"/>
              <a:gd name="connsiteX8" fmla="*/ 9525 w 289405"/>
              <a:gd name="connsiteY8" fmla="*/ 76649 h 277419"/>
              <a:gd name="connsiteX9" fmla="*/ 0 w 289405"/>
              <a:gd name="connsiteY9" fmla="*/ 226192 h 277419"/>
              <a:gd name="connsiteX0" fmla="*/ 0 w 282728"/>
              <a:gd name="connsiteY0" fmla="*/ 226192 h 277419"/>
              <a:gd name="connsiteX1" fmla="*/ 185737 w 282728"/>
              <a:gd name="connsiteY1" fmla="*/ 246495 h 277419"/>
              <a:gd name="connsiteX2" fmla="*/ 145730 w 282728"/>
              <a:gd name="connsiteY2" fmla="*/ 147053 h 277419"/>
              <a:gd name="connsiteX3" fmla="*/ 151803 w 282728"/>
              <a:gd name="connsiteY3" fmla="*/ 136772 h 277419"/>
              <a:gd name="connsiteX4" fmla="*/ 227151 w 282728"/>
              <a:gd name="connsiteY4" fmla="*/ 170264 h 277419"/>
              <a:gd name="connsiteX5" fmla="*/ 280716 w 282728"/>
              <a:gd name="connsiteY5" fmla="*/ 76455 h 277419"/>
              <a:gd name="connsiteX6" fmla="*/ 155644 w 282728"/>
              <a:gd name="connsiteY6" fmla="*/ 81265 h 277419"/>
              <a:gd name="connsiteX7" fmla="*/ 125383 w 282728"/>
              <a:gd name="connsiteY7" fmla="*/ 2632 h 277419"/>
              <a:gd name="connsiteX8" fmla="*/ 9525 w 282728"/>
              <a:gd name="connsiteY8" fmla="*/ 76649 h 277419"/>
              <a:gd name="connsiteX9" fmla="*/ 0 w 282728"/>
              <a:gd name="connsiteY9" fmla="*/ 226192 h 277419"/>
              <a:gd name="connsiteX0" fmla="*/ 0 w 286920"/>
              <a:gd name="connsiteY0" fmla="*/ 226192 h 277419"/>
              <a:gd name="connsiteX1" fmla="*/ 185737 w 286920"/>
              <a:gd name="connsiteY1" fmla="*/ 246495 h 277419"/>
              <a:gd name="connsiteX2" fmla="*/ 145730 w 286920"/>
              <a:gd name="connsiteY2" fmla="*/ 147053 h 277419"/>
              <a:gd name="connsiteX3" fmla="*/ 151803 w 286920"/>
              <a:gd name="connsiteY3" fmla="*/ 136772 h 277419"/>
              <a:gd name="connsiteX4" fmla="*/ 227151 w 286920"/>
              <a:gd name="connsiteY4" fmla="*/ 170264 h 277419"/>
              <a:gd name="connsiteX5" fmla="*/ 280716 w 286920"/>
              <a:gd name="connsiteY5" fmla="*/ 76455 h 277419"/>
              <a:gd name="connsiteX6" fmla="*/ 155644 w 286920"/>
              <a:gd name="connsiteY6" fmla="*/ 81265 h 277419"/>
              <a:gd name="connsiteX7" fmla="*/ 125383 w 286920"/>
              <a:gd name="connsiteY7" fmla="*/ 2632 h 277419"/>
              <a:gd name="connsiteX8" fmla="*/ 9525 w 286920"/>
              <a:gd name="connsiteY8" fmla="*/ 76649 h 277419"/>
              <a:gd name="connsiteX9" fmla="*/ 0 w 286920"/>
              <a:gd name="connsiteY9" fmla="*/ 226192 h 277419"/>
              <a:gd name="connsiteX0" fmla="*/ 0 w 283370"/>
              <a:gd name="connsiteY0" fmla="*/ 226192 h 277419"/>
              <a:gd name="connsiteX1" fmla="*/ 185737 w 283370"/>
              <a:gd name="connsiteY1" fmla="*/ 246495 h 277419"/>
              <a:gd name="connsiteX2" fmla="*/ 145730 w 283370"/>
              <a:gd name="connsiteY2" fmla="*/ 147053 h 277419"/>
              <a:gd name="connsiteX3" fmla="*/ 151803 w 283370"/>
              <a:gd name="connsiteY3" fmla="*/ 136772 h 277419"/>
              <a:gd name="connsiteX4" fmla="*/ 234022 w 283370"/>
              <a:gd name="connsiteY4" fmla="*/ 151595 h 277419"/>
              <a:gd name="connsiteX5" fmla="*/ 280716 w 283370"/>
              <a:gd name="connsiteY5" fmla="*/ 76455 h 277419"/>
              <a:gd name="connsiteX6" fmla="*/ 155644 w 283370"/>
              <a:gd name="connsiteY6" fmla="*/ 81265 h 277419"/>
              <a:gd name="connsiteX7" fmla="*/ 125383 w 283370"/>
              <a:gd name="connsiteY7" fmla="*/ 2632 h 277419"/>
              <a:gd name="connsiteX8" fmla="*/ 9525 w 283370"/>
              <a:gd name="connsiteY8" fmla="*/ 76649 h 277419"/>
              <a:gd name="connsiteX9" fmla="*/ 0 w 283370"/>
              <a:gd name="connsiteY9" fmla="*/ 226192 h 277419"/>
              <a:gd name="connsiteX0" fmla="*/ 0 w 283229"/>
              <a:gd name="connsiteY0" fmla="*/ 226192 h 277419"/>
              <a:gd name="connsiteX1" fmla="*/ 185737 w 283229"/>
              <a:gd name="connsiteY1" fmla="*/ 246495 h 277419"/>
              <a:gd name="connsiteX2" fmla="*/ 145730 w 283229"/>
              <a:gd name="connsiteY2" fmla="*/ 147053 h 277419"/>
              <a:gd name="connsiteX3" fmla="*/ 151803 w 283229"/>
              <a:gd name="connsiteY3" fmla="*/ 136772 h 277419"/>
              <a:gd name="connsiteX4" fmla="*/ 232648 w 283229"/>
              <a:gd name="connsiteY4" fmla="*/ 166021 h 277419"/>
              <a:gd name="connsiteX5" fmla="*/ 280716 w 283229"/>
              <a:gd name="connsiteY5" fmla="*/ 76455 h 277419"/>
              <a:gd name="connsiteX6" fmla="*/ 155644 w 283229"/>
              <a:gd name="connsiteY6" fmla="*/ 81265 h 277419"/>
              <a:gd name="connsiteX7" fmla="*/ 125383 w 283229"/>
              <a:gd name="connsiteY7" fmla="*/ 2632 h 277419"/>
              <a:gd name="connsiteX8" fmla="*/ 9525 w 283229"/>
              <a:gd name="connsiteY8" fmla="*/ 76649 h 277419"/>
              <a:gd name="connsiteX9" fmla="*/ 0 w 283229"/>
              <a:gd name="connsiteY9" fmla="*/ 226192 h 277419"/>
              <a:gd name="connsiteX0" fmla="*/ 0 w 283439"/>
              <a:gd name="connsiteY0" fmla="*/ 226192 h 277419"/>
              <a:gd name="connsiteX1" fmla="*/ 185737 w 283439"/>
              <a:gd name="connsiteY1" fmla="*/ 246495 h 277419"/>
              <a:gd name="connsiteX2" fmla="*/ 145730 w 283439"/>
              <a:gd name="connsiteY2" fmla="*/ 147053 h 277419"/>
              <a:gd name="connsiteX3" fmla="*/ 151803 w 283439"/>
              <a:gd name="connsiteY3" fmla="*/ 136772 h 277419"/>
              <a:gd name="connsiteX4" fmla="*/ 232648 w 283439"/>
              <a:gd name="connsiteY4" fmla="*/ 166021 h 277419"/>
              <a:gd name="connsiteX5" fmla="*/ 280716 w 283439"/>
              <a:gd name="connsiteY5" fmla="*/ 76455 h 277419"/>
              <a:gd name="connsiteX6" fmla="*/ 155644 w 283439"/>
              <a:gd name="connsiteY6" fmla="*/ 81265 h 277419"/>
              <a:gd name="connsiteX7" fmla="*/ 125383 w 283439"/>
              <a:gd name="connsiteY7" fmla="*/ 2632 h 277419"/>
              <a:gd name="connsiteX8" fmla="*/ 9525 w 283439"/>
              <a:gd name="connsiteY8" fmla="*/ 76649 h 277419"/>
              <a:gd name="connsiteX9" fmla="*/ 0 w 283439"/>
              <a:gd name="connsiteY9" fmla="*/ 226192 h 277419"/>
              <a:gd name="connsiteX0" fmla="*/ 0 w 284512"/>
              <a:gd name="connsiteY0" fmla="*/ 226192 h 277419"/>
              <a:gd name="connsiteX1" fmla="*/ 185737 w 284512"/>
              <a:gd name="connsiteY1" fmla="*/ 246495 h 277419"/>
              <a:gd name="connsiteX2" fmla="*/ 145730 w 284512"/>
              <a:gd name="connsiteY2" fmla="*/ 147053 h 277419"/>
              <a:gd name="connsiteX3" fmla="*/ 151803 w 284512"/>
              <a:gd name="connsiteY3" fmla="*/ 136772 h 277419"/>
              <a:gd name="connsiteX4" fmla="*/ 240893 w 284512"/>
              <a:gd name="connsiteY4" fmla="*/ 162627 h 277419"/>
              <a:gd name="connsiteX5" fmla="*/ 280716 w 284512"/>
              <a:gd name="connsiteY5" fmla="*/ 76455 h 277419"/>
              <a:gd name="connsiteX6" fmla="*/ 155644 w 284512"/>
              <a:gd name="connsiteY6" fmla="*/ 81265 h 277419"/>
              <a:gd name="connsiteX7" fmla="*/ 125383 w 284512"/>
              <a:gd name="connsiteY7" fmla="*/ 2632 h 277419"/>
              <a:gd name="connsiteX8" fmla="*/ 9525 w 284512"/>
              <a:gd name="connsiteY8" fmla="*/ 76649 h 277419"/>
              <a:gd name="connsiteX9" fmla="*/ 0 w 284512"/>
              <a:gd name="connsiteY9" fmla="*/ 226192 h 277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4512" h="277419">
                <a:moveTo>
                  <a:pt x="0" y="226192"/>
                </a:moveTo>
                <a:cubicBezTo>
                  <a:pt x="148907" y="200792"/>
                  <a:pt x="128111" y="335764"/>
                  <a:pt x="185737" y="246495"/>
                </a:cubicBezTo>
                <a:cubicBezTo>
                  <a:pt x="243363" y="157226"/>
                  <a:pt x="151386" y="165340"/>
                  <a:pt x="145730" y="147053"/>
                </a:cubicBezTo>
                <a:cubicBezTo>
                  <a:pt x="140074" y="128766"/>
                  <a:pt x="135943" y="134176"/>
                  <a:pt x="151803" y="136772"/>
                </a:cubicBezTo>
                <a:cubicBezTo>
                  <a:pt x="167663" y="139368"/>
                  <a:pt x="215285" y="168437"/>
                  <a:pt x="240893" y="162627"/>
                </a:cubicBezTo>
                <a:cubicBezTo>
                  <a:pt x="266501" y="156817"/>
                  <a:pt x="294924" y="90015"/>
                  <a:pt x="280716" y="76455"/>
                </a:cubicBezTo>
                <a:cubicBezTo>
                  <a:pt x="266508" y="62895"/>
                  <a:pt x="212477" y="76820"/>
                  <a:pt x="155644" y="81265"/>
                </a:cubicBezTo>
                <a:cubicBezTo>
                  <a:pt x="171836" y="18718"/>
                  <a:pt x="155863" y="-9116"/>
                  <a:pt x="125383" y="2632"/>
                </a:cubicBezTo>
                <a:cubicBezTo>
                  <a:pt x="43151" y="111534"/>
                  <a:pt x="85090" y="63949"/>
                  <a:pt x="9525" y="76649"/>
                </a:cubicBezTo>
                <a:cubicBezTo>
                  <a:pt x="8572" y="121099"/>
                  <a:pt x="5715" y="172217"/>
                  <a:pt x="0" y="226192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Freeform: Shape 245">
            <a:extLst>
              <a:ext uri="{FF2B5EF4-FFF2-40B4-BE49-F238E27FC236}">
                <a16:creationId xmlns:a16="http://schemas.microsoft.com/office/drawing/2014/main" id="{1491B013-CAD8-4805-9F32-3E8C95411AFF}"/>
              </a:ext>
            </a:extLst>
          </p:cNvPr>
          <p:cNvSpPr/>
          <p:nvPr/>
        </p:nvSpPr>
        <p:spPr>
          <a:xfrm>
            <a:off x="10417768" y="5235916"/>
            <a:ext cx="401985" cy="377673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1985" h="305871">
                <a:moveTo>
                  <a:pt x="0" y="254644"/>
                </a:moveTo>
                <a:cubicBezTo>
                  <a:pt x="148907" y="229244"/>
                  <a:pt x="128111" y="364216"/>
                  <a:pt x="185737" y="274947"/>
                </a:cubicBezTo>
                <a:cubicBezTo>
                  <a:pt x="243363" y="185678"/>
                  <a:pt x="145889" y="197611"/>
                  <a:pt x="145730" y="175505"/>
                </a:cubicBezTo>
                <a:cubicBezTo>
                  <a:pt x="145571" y="153399"/>
                  <a:pt x="144302" y="149193"/>
                  <a:pt x="184783" y="142313"/>
                </a:cubicBezTo>
                <a:cubicBezTo>
                  <a:pt x="225264" y="135433"/>
                  <a:pt x="358774" y="144134"/>
                  <a:pt x="388619" y="134222"/>
                </a:cubicBezTo>
                <a:cubicBezTo>
                  <a:pt x="418464" y="124311"/>
                  <a:pt x="393065" y="90464"/>
                  <a:pt x="363855" y="82844"/>
                </a:cubicBezTo>
                <a:cubicBezTo>
                  <a:pt x="334645" y="75224"/>
                  <a:pt x="270193" y="84057"/>
                  <a:pt x="213360" y="88502"/>
                </a:cubicBezTo>
                <a:cubicBezTo>
                  <a:pt x="229552" y="25955"/>
                  <a:pt x="219075" y="-9516"/>
                  <a:pt x="188595" y="2232"/>
                </a:cubicBezTo>
                <a:cubicBezTo>
                  <a:pt x="106363" y="111134"/>
                  <a:pt x="85090" y="92401"/>
                  <a:pt x="9525" y="105101"/>
                </a:cubicBezTo>
                <a:cubicBezTo>
                  <a:pt x="8572" y="149551"/>
                  <a:pt x="5715" y="200669"/>
                  <a:pt x="0" y="254644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Freeform: Shape 246">
            <a:extLst>
              <a:ext uri="{FF2B5EF4-FFF2-40B4-BE49-F238E27FC236}">
                <a16:creationId xmlns:a16="http://schemas.microsoft.com/office/drawing/2014/main" id="{F8524E3F-5E64-42D3-935E-1C9A5974FE45}"/>
              </a:ext>
            </a:extLst>
          </p:cNvPr>
          <p:cNvSpPr/>
          <p:nvPr/>
        </p:nvSpPr>
        <p:spPr>
          <a:xfrm>
            <a:off x="10417768" y="4995945"/>
            <a:ext cx="401985" cy="377673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1985" h="305871">
                <a:moveTo>
                  <a:pt x="0" y="254644"/>
                </a:moveTo>
                <a:cubicBezTo>
                  <a:pt x="148907" y="229244"/>
                  <a:pt x="128111" y="364216"/>
                  <a:pt x="185737" y="274947"/>
                </a:cubicBezTo>
                <a:cubicBezTo>
                  <a:pt x="243363" y="185678"/>
                  <a:pt x="145889" y="197611"/>
                  <a:pt x="145730" y="175505"/>
                </a:cubicBezTo>
                <a:cubicBezTo>
                  <a:pt x="145571" y="153399"/>
                  <a:pt x="144302" y="149193"/>
                  <a:pt x="184783" y="142313"/>
                </a:cubicBezTo>
                <a:cubicBezTo>
                  <a:pt x="225264" y="135433"/>
                  <a:pt x="358774" y="144134"/>
                  <a:pt x="388619" y="134222"/>
                </a:cubicBezTo>
                <a:cubicBezTo>
                  <a:pt x="418464" y="124311"/>
                  <a:pt x="393065" y="90464"/>
                  <a:pt x="363855" y="82844"/>
                </a:cubicBezTo>
                <a:cubicBezTo>
                  <a:pt x="334645" y="75224"/>
                  <a:pt x="270193" y="84057"/>
                  <a:pt x="213360" y="88502"/>
                </a:cubicBezTo>
                <a:cubicBezTo>
                  <a:pt x="229552" y="25955"/>
                  <a:pt x="219075" y="-9516"/>
                  <a:pt x="188595" y="2232"/>
                </a:cubicBezTo>
                <a:cubicBezTo>
                  <a:pt x="106363" y="111134"/>
                  <a:pt x="85090" y="92401"/>
                  <a:pt x="9525" y="105101"/>
                </a:cubicBezTo>
                <a:cubicBezTo>
                  <a:pt x="8572" y="149551"/>
                  <a:pt x="5715" y="200669"/>
                  <a:pt x="0" y="254644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Freeform: Shape 247">
            <a:extLst>
              <a:ext uri="{FF2B5EF4-FFF2-40B4-BE49-F238E27FC236}">
                <a16:creationId xmlns:a16="http://schemas.microsoft.com/office/drawing/2014/main" id="{48603F71-B3CD-4328-A440-60AAB6E03877}"/>
              </a:ext>
            </a:extLst>
          </p:cNvPr>
          <p:cNvSpPr/>
          <p:nvPr/>
        </p:nvSpPr>
        <p:spPr>
          <a:xfrm>
            <a:off x="10503945" y="4755974"/>
            <a:ext cx="315808" cy="361937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2410" h="277416">
                <a:moveTo>
                  <a:pt x="0" y="226189"/>
                </a:moveTo>
                <a:cubicBezTo>
                  <a:pt x="148907" y="200789"/>
                  <a:pt x="128111" y="335761"/>
                  <a:pt x="185737" y="246492"/>
                </a:cubicBezTo>
                <a:cubicBezTo>
                  <a:pt x="243363" y="157223"/>
                  <a:pt x="145889" y="169156"/>
                  <a:pt x="145730" y="147050"/>
                </a:cubicBezTo>
                <a:cubicBezTo>
                  <a:pt x="145571" y="124944"/>
                  <a:pt x="144302" y="120738"/>
                  <a:pt x="184783" y="113858"/>
                </a:cubicBezTo>
                <a:cubicBezTo>
                  <a:pt x="225264" y="106978"/>
                  <a:pt x="358774" y="115679"/>
                  <a:pt x="388619" y="105767"/>
                </a:cubicBezTo>
                <a:cubicBezTo>
                  <a:pt x="418464" y="95856"/>
                  <a:pt x="395088" y="61279"/>
                  <a:pt x="363855" y="54389"/>
                </a:cubicBezTo>
                <a:cubicBezTo>
                  <a:pt x="332622" y="47499"/>
                  <a:pt x="237212" y="72210"/>
                  <a:pt x="201223" y="64427"/>
                </a:cubicBezTo>
                <a:cubicBezTo>
                  <a:pt x="165234" y="56644"/>
                  <a:pt x="219922" y="-25006"/>
                  <a:pt x="147920" y="7693"/>
                </a:cubicBezTo>
                <a:cubicBezTo>
                  <a:pt x="75918" y="40392"/>
                  <a:pt x="85090" y="63946"/>
                  <a:pt x="9525" y="76646"/>
                </a:cubicBezTo>
                <a:cubicBezTo>
                  <a:pt x="8572" y="121096"/>
                  <a:pt x="5715" y="172214"/>
                  <a:pt x="0" y="226189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21599984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Freeform: Shape 248">
            <a:extLst>
              <a:ext uri="{FF2B5EF4-FFF2-40B4-BE49-F238E27FC236}">
                <a16:creationId xmlns:a16="http://schemas.microsoft.com/office/drawing/2014/main" id="{EE284F7D-325F-4575-BB64-4B116E0D2B5D}"/>
              </a:ext>
            </a:extLst>
          </p:cNvPr>
          <p:cNvSpPr/>
          <p:nvPr/>
        </p:nvSpPr>
        <p:spPr>
          <a:xfrm>
            <a:off x="10536972" y="4549140"/>
            <a:ext cx="282781" cy="291517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66199 h 266199"/>
              <a:gd name="connsiteX1" fmla="*/ 185737 w 402410"/>
              <a:gd name="connsiteY1" fmla="*/ 246492 h 266199"/>
              <a:gd name="connsiteX2" fmla="*/ 145730 w 402410"/>
              <a:gd name="connsiteY2" fmla="*/ 147050 h 266199"/>
              <a:gd name="connsiteX3" fmla="*/ 184783 w 402410"/>
              <a:gd name="connsiteY3" fmla="*/ 113858 h 266199"/>
              <a:gd name="connsiteX4" fmla="*/ 388619 w 402410"/>
              <a:gd name="connsiteY4" fmla="*/ 105767 h 266199"/>
              <a:gd name="connsiteX5" fmla="*/ 363855 w 402410"/>
              <a:gd name="connsiteY5" fmla="*/ 54389 h 266199"/>
              <a:gd name="connsiteX6" fmla="*/ 201223 w 402410"/>
              <a:gd name="connsiteY6" fmla="*/ 64427 h 266199"/>
              <a:gd name="connsiteX7" fmla="*/ 147920 w 402410"/>
              <a:gd name="connsiteY7" fmla="*/ 7693 h 266199"/>
              <a:gd name="connsiteX8" fmla="*/ 9525 w 402410"/>
              <a:gd name="connsiteY8" fmla="*/ 76646 h 266199"/>
              <a:gd name="connsiteX9" fmla="*/ 0 w 402410"/>
              <a:gd name="connsiteY9" fmla="*/ 266199 h 266199"/>
              <a:gd name="connsiteX0" fmla="*/ 0 w 402410"/>
              <a:gd name="connsiteY0" fmla="*/ 266199 h 266199"/>
              <a:gd name="connsiteX1" fmla="*/ 185736 w 402410"/>
              <a:gd name="connsiteY1" fmla="*/ 256930 h 266199"/>
              <a:gd name="connsiteX2" fmla="*/ 145730 w 402410"/>
              <a:gd name="connsiteY2" fmla="*/ 147050 h 266199"/>
              <a:gd name="connsiteX3" fmla="*/ 184783 w 402410"/>
              <a:gd name="connsiteY3" fmla="*/ 113858 h 266199"/>
              <a:gd name="connsiteX4" fmla="*/ 388619 w 402410"/>
              <a:gd name="connsiteY4" fmla="*/ 105767 h 266199"/>
              <a:gd name="connsiteX5" fmla="*/ 363855 w 402410"/>
              <a:gd name="connsiteY5" fmla="*/ 54389 h 266199"/>
              <a:gd name="connsiteX6" fmla="*/ 201223 w 402410"/>
              <a:gd name="connsiteY6" fmla="*/ 64427 h 266199"/>
              <a:gd name="connsiteX7" fmla="*/ 147920 w 402410"/>
              <a:gd name="connsiteY7" fmla="*/ 7693 h 266199"/>
              <a:gd name="connsiteX8" fmla="*/ 9525 w 402410"/>
              <a:gd name="connsiteY8" fmla="*/ 76646 h 266199"/>
              <a:gd name="connsiteX9" fmla="*/ 0 w 402410"/>
              <a:gd name="connsiteY9" fmla="*/ 266199 h 266199"/>
              <a:gd name="connsiteX0" fmla="*/ 0 w 402410"/>
              <a:gd name="connsiteY0" fmla="*/ 266199 h 272519"/>
              <a:gd name="connsiteX1" fmla="*/ 185736 w 402410"/>
              <a:gd name="connsiteY1" fmla="*/ 256930 h 272519"/>
              <a:gd name="connsiteX2" fmla="*/ 145730 w 402410"/>
              <a:gd name="connsiteY2" fmla="*/ 147050 h 272519"/>
              <a:gd name="connsiteX3" fmla="*/ 184783 w 402410"/>
              <a:gd name="connsiteY3" fmla="*/ 113858 h 272519"/>
              <a:gd name="connsiteX4" fmla="*/ 388619 w 402410"/>
              <a:gd name="connsiteY4" fmla="*/ 105767 h 272519"/>
              <a:gd name="connsiteX5" fmla="*/ 363855 w 402410"/>
              <a:gd name="connsiteY5" fmla="*/ 54389 h 272519"/>
              <a:gd name="connsiteX6" fmla="*/ 201223 w 402410"/>
              <a:gd name="connsiteY6" fmla="*/ 64427 h 272519"/>
              <a:gd name="connsiteX7" fmla="*/ 147920 w 402410"/>
              <a:gd name="connsiteY7" fmla="*/ 7693 h 272519"/>
              <a:gd name="connsiteX8" fmla="*/ 9525 w 402410"/>
              <a:gd name="connsiteY8" fmla="*/ 76646 h 272519"/>
              <a:gd name="connsiteX9" fmla="*/ 0 w 402410"/>
              <a:gd name="connsiteY9" fmla="*/ 266199 h 272519"/>
              <a:gd name="connsiteX0" fmla="*/ 0 w 402410"/>
              <a:gd name="connsiteY0" fmla="*/ 266199 h 266199"/>
              <a:gd name="connsiteX1" fmla="*/ 192496 w 402410"/>
              <a:gd name="connsiteY1" fmla="*/ 239534 h 266199"/>
              <a:gd name="connsiteX2" fmla="*/ 145730 w 402410"/>
              <a:gd name="connsiteY2" fmla="*/ 147050 h 266199"/>
              <a:gd name="connsiteX3" fmla="*/ 184783 w 402410"/>
              <a:gd name="connsiteY3" fmla="*/ 113858 h 266199"/>
              <a:gd name="connsiteX4" fmla="*/ 388619 w 402410"/>
              <a:gd name="connsiteY4" fmla="*/ 105767 h 266199"/>
              <a:gd name="connsiteX5" fmla="*/ 363855 w 402410"/>
              <a:gd name="connsiteY5" fmla="*/ 54389 h 266199"/>
              <a:gd name="connsiteX6" fmla="*/ 201223 w 402410"/>
              <a:gd name="connsiteY6" fmla="*/ 64427 h 266199"/>
              <a:gd name="connsiteX7" fmla="*/ 147920 w 402410"/>
              <a:gd name="connsiteY7" fmla="*/ 7693 h 266199"/>
              <a:gd name="connsiteX8" fmla="*/ 9525 w 402410"/>
              <a:gd name="connsiteY8" fmla="*/ 76646 h 266199"/>
              <a:gd name="connsiteX9" fmla="*/ 0 w 402410"/>
              <a:gd name="connsiteY9" fmla="*/ 266199 h 266199"/>
              <a:gd name="connsiteX0" fmla="*/ 0 w 402410"/>
              <a:gd name="connsiteY0" fmla="*/ 266199 h 266199"/>
              <a:gd name="connsiteX1" fmla="*/ 174922 w 402410"/>
              <a:gd name="connsiteY1" fmla="*/ 239534 h 266199"/>
              <a:gd name="connsiteX2" fmla="*/ 145730 w 402410"/>
              <a:gd name="connsiteY2" fmla="*/ 147050 h 266199"/>
              <a:gd name="connsiteX3" fmla="*/ 184783 w 402410"/>
              <a:gd name="connsiteY3" fmla="*/ 113858 h 266199"/>
              <a:gd name="connsiteX4" fmla="*/ 388619 w 402410"/>
              <a:gd name="connsiteY4" fmla="*/ 105767 h 266199"/>
              <a:gd name="connsiteX5" fmla="*/ 363855 w 402410"/>
              <a:gd name="connsiteY5" fmla="*/ 54389 h 266199"/>
              <a:gd name="connsiteX6" fmla="*/ 201223 w 402410"/>
              <a:gd name="connsiteY6" fmla="*/ 64427 h 266199"/>
              <a:gd name="connsiteX7" fmla="*/ 147920 w 402410"/>
              <a:gd name="connsiteY7" fmla="*/ 7693 h 266199"/>
              <a:gd name="connsiteX8" fmla="*/ 9525 w 402410"/>
              <a:gd name="connsiteY8" fmla="*/ 76646 h 266199"/>
              <a:gd name="connsiteX9" fmla="*/ 0 w 402410"/>
              <a:gd name="connsiteY9" fmla="*/ 266199 h 266199"/>
              <a:gd name="connsiteX0" fmla="*/ 0 w 402410"/>
              <a:gd name="connsiteY0" fmla="*/ 266199 h 266199"/>
              <a:gd name="connsiteX1" fmla="*/ 174922 w 402410"/>
              <a:gd name="connsiteY1" fmla="*/ 239534 h 266199"/>
              <a:gd name="connsiteX2" fmla="*/ 145730 w 402410"/>
              <a:gd name="connsiteY2" fmla="*/ 147050 h 266199"/>
              <a:gd name="connsiteX3" fmla="*/ 184783 w 402410"/>
              <a:gd name="connsiteY3" fmla="*/ 113858 h 266199"/>
              <a:gd name="connsiteX4" fmla="*/ 388619 w 402410"/>
              <a:gd name="connsiteY4" fmla="*/ 105767 h 266199"/>
              <a:gd name="connsiteX5" fmla="*/ 363855 w 402410"/>
              <a:gd name="connsiteY5" fmla="*/ 54389 h 266199"/>
              <a:gd name="connsiteX6" fmla="*/ 201223 w 402410"/>
              <a:gd name="connsiteY6" fmla="*/ 64427 h 266199"/>
              <a:gd name="connsiteX7" fmla="*/ 147920 w 402410"/>
              <a:gd name="connsiteY7" fmla="*/ 7693 h 266199"/>
              <a:gd name="connsiteX8" fmla="*/ 9525 w 402410"/>
              <a:gd name="connsiteY8" fmla="*/ 76646 h 266199"/>
              <a:gd name="connsiteX9" fmla="*/ 0 w 402410"/>
              <a:gd name="connsiteY9" fmla="*/ 266199 h 266199"/>
              <a:gd name="connsiteX0" fmla="*/ 0 w 399408"/>
              <a:gd name="connsiteY0" fmla="*/ 266199 h 266199"/>
              <a:gd name="connsiteX1" fmla="*/ 174922 w 399408"/>
              <a:gd name="connsiteY1" fmla="*/ 239534 h 266199"/>
              <a:gd name="connsiteX2" fmla="*/ 145730 w 399408"/>
              <a:gd name="connsiteY2" fmla="*/ 147050 h 266199"/>
              <a:gd name="connsiteX3" fmla="*/ 225338 w 399408"/>
              <a:gd name="connsiteY3" fmla="*/ 144301 h 266199"/>
              <a:gd name="connsiteX4" fmla="*/ 388619 w 399408"/>
              <a:gd name="connsiteY4" fmla="*/ 105767 h 266199"/>
              <a:gd name="connsiteX5" fmla="*/ 363855 w 399408"/>
              <a:gd name="connsiteY5" fmla="*/ 54389 h 266199"/>
              <a:gd name="connsiteX6" fmla="*/ 201223 w 399408"/>
              <a:gd name="connsiteY6" fmla="*/ 64427 h 266199"/>
              <a:gd name="connsiteX7" fmla="*/ 147920 w 399408"/>
              <a:gd name="connsiteY7" fmla="*/ 7693 h 266199"/>
              <a:gd name="connsiteX8" fmla="*/ 9525 w 399408"/>
              <a:gd name="connsiteY8" fmla="*/ 76646 h 266199"/>
              <a:gd name="connsiteX9" fmla="*/ 0 w 399408"/>
              <a:gd name="connsiteY9" fmla="*/ 266199 h 266199"/>
              <a:gd name="connsiteX0" fmla="*/ 0 w 401341"/>
              <a:gd name="connsiteY0" fmla="*/ 266199 h 266199"/>
              <a:gd name="connsiteX1" fmla="*/ 174922 w 401341"/>
              <a:gd name="connsiteY1" fmla="*/ 239534 h 266199"/>
              <a:gd name="connsiteX2" fmla="*/ 145730 w 401341"/>
              <a:gd name="connsiteY2" fmla="*/ 147050 h 266199"/>
              <a:gd name="connsiteX3" fmla="*/ 225338 w 401341"/>
              <a:gd name="connsiteY3" fmla="*/ 144301 h 266199"/>
              <a:gd name="connsiteX4" fmla="*/ 388619 w 401341"/>
              <a:gd name="connsiteY4" fmla="*/ 105767 h 266199"/>
              <a:gd name="connsiteX5" fmla="*/ 363855 w 401341"/>
              <a:gd name="connsiteY5" fmla="*/ 54389 h 266199"/>
              <a:gd name="connsiteX6" fmla="*/ 201223 w 401341"/>
              <a:gd name="connsiteY6" fmla="*/ 64427 h 266199"/>
              <a:gd name="connsiteX7" fmla="*/ 147920 w 401341"/>
              <a:gd name="connsiteY7" fmla="*/ 7693 h 266199"/>
              <a:gd name="connsiteX8" fmla="*/ 9525 w 401341"/>
              <a:gd name="connsiteY8" fmla="*/ 76646 h 266199"/>
              <a:gd name="connsiteX9" fmla="*/ 0 w 401341"/>
              <a:gd name="connsiteY9" fmla="*/ 266199 h 266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1341" h="266199">
                <a:moveTo>
                  <a:pt x="0" y="266199"/>
                </a:moveTo>
                <a:cubicBezTo>
                  <a:pt x="148907" y="240799"/>
                  <a:pt x="139818" y="285485"/>
                  <a:pt x="174922" y="239534"/>
                </a:cubicBezTo>
                <a:cubicBezTo>
                  <a:pt x="210026" y="193583"/>
                  <a:pt x="137327" y="162922"/>
                  <a:pt x="145730" y="147050"/>
                </a:cubicBezTo>
                <a:cubicBezTo>
                  <a:pt x="154133" y="131178"/>
                  <a:pt x="184857" y="151181"/>
                  <a:pt x="225338" y="144301"/>
                </a:cubicBezTo>
                <a:cubicBezTo>
                  <a:pt x="265819" y="137421"/>
                  <a:pt x="254681" y="116403"/>
                  <a:pt x="388619" y="105767"/>
                </a:cubicBezTo>
                <a:cubicBezTo>
                  <a:pt x="416056" y="103588"/>
                  <a:pt x="395088" y="61279"/>
                  <a:pt x="363855" y="54389"/>
                </a:cubicBezTo>
                <a:cubicBezTo>
                  <a:pt x="332622" y="47499"/>
                  <a:pt x="237212" y="72210"/>
                  <a:pt x="201223" y="64427"/>
                </a:cubicBezTo>
                <a:cubicBezTo>
                  <a:pt x="165234" y="56644"/>
                  <a:pt x="219922" y="-25006"/>
                  <a:pt x="147920" y="7693"/>
                </a:cubicBezTo>
                <a:cubicBezTo>
                  <a:pt x="75918" y="40392"/>
                  <a:pt x="85090" y="63946"/>
                  <a:pt x="9525" y="76646"/>
                </a:cubicBezTo>
                <a:cubicBezTo>
                  <a:pt x="8572" y="121096"/>
                  <a:pt x="5715" y="212224"/>
                  <a:pt x="0" y="266199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21599984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Freeform: Shape 249">
            <a:extLst>
              <a:ext uri="{FF2B5EF4-FFF2-40B4-BE49-F238E27FC236}">
                <a16:creationId xmlns:a16="http://schemas.microsoft.com/office/drawing/2014/main" id="{6FB86E56-4784-4C2A-9586-3DBBA709AFA5}"/>
              </a:ext>
            </a:extLst>
          </p:cNvPr>
          <p:cNvSpPr/>
          <p:nvPr/>
        </p:nvSpPr>
        <p:spPr>
          <a:xfrm>
            <a:off x="10610907" y="4296530"/>
            <a:ext cx="208846" cy="358104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66199 h 266199"/>
              <a:gd name="connsiteX1" fmla="*/ 185737 w 402410"/>
              <a:gd name="connsiteY1" fmla="*/ 246492 h 266199"/>
              <a:gd name="connsiteX2" fmla="*/ 145730 w 402410"/>
              <a:gd name="connsiteY2" fmla="*/ 147050 h 266199"/>
              <a:gd name="connsiteX3" fmla="*/ 184783 w 402410"/>
              <a:gd name="connsiteY3" fmla="*/ 113858 h 266199"/>
              <a:gd name="connsiteX4" fmla="*/ 388619 w 402410"/>
              <a:gd name="connsiteY4" fmla="*/ 105767 h 266199"/>
              <a:gd name="connsiteX5" fmla="*/ 363855 w 402410"/>
              <a:gd name="connsiteY5" fmla="*/ 54389 h 266199"/>
              <a:gd name="connsiteX6" fmla="*/ 201223 w 402410"/>
              <a:gd name="connsiteY6" fmla="*/ 64427 h 266199"/>
              <a:gd name="connsiteX7" fmla="*/ 147920 w 402410"/>
              <a:gd name="connsiteY7" fmla="*/ 7693 h 266199"/>
              <a:gd name="connsiteX8" fmla="*/ 9525 w 402410"/>
              <a:gd name="connsiteY8" fmla="*/ 76646 h 266199"/>
              <a:gd name="connsiteX9" fmla="*/ 0 w 402410"/>
              <a:gd name="connsiteY9" fmla="*/ 266199 h 266199"/>
              <a:gd name="connsiteX0" fmla="*/ 0 w 402410"/>
              <a:gd name="connsiteY0" fmla="*/ 266199 h 266199"/>
              <a:gd name="connsiteX1" fmla="*/ 185736 w 402410"/>
              <a:gd name="connsiteY1" fmla="*/ 256930 h 266199"/>
              <a:gd name="connsiteX2" fmla="*/ 145730 w 402410"/>
              <a:gd name="connsiteY2" fmla="*/ 147050 h 266199"/>
              <a:gd name="connsiteX3" fmla="*/ 184783 w 402410"/>
              <a:gd name="connsiteY3" fmla="*/ 113858 h 266199"/>
              <a:gd name="connsiteX4" fmla="*/ 388619 w 402410"/>
              <a:gd name="connsiteY4" fmla="*/ 105767 h 266199"/>
              <a:gd name="connsiteX5" fmla="*/ 363855 w 402410"/>
              <a:gd name="connsiteY5" fmla="*/ 54389 h 266199"/>
              <a:gd name="connsiteX6" fmla="*/ 201223 w 402410"/>
              <a:gd name="connsiteY6" fmla="*/ 64427 h 266199"/>
              <a:gd name="connsiteX7" fmla="*/ 147920 w 402410"/>
              <a:gd name="connsiteY7" fmla="*/ 7693 h 266199"/>
              <a:gd name="connsiteX8" fmla="*/ 9525 w 402410"/>
              <a:gd name="connsiteY8" fmla="*/ 76646 h 266199"/>
              <a:gd name="connsiteX9" fmla="*/ 0 w 402410"/>
              <a:gd name="connsiteY9" fmla="*/ 266199 h 266199"/>
              <a:gd name="connsiteX0" fmla="*/ 0 w 402410"/>
              <a:gd name="connsiteY0" fmla="*/ 266199 h 272519"/>
              <a:gd name="connsiteX1" fmla="*/ 185736 w 402410"/>
              <a:gd name="connsiteY1" fmla="*/ 256930 h 272519"/>
              <a:gd name="connsiteX2" fmla="*/ 145730 w 402410"/>
              <a:gd name="connsiteY2" fmla="*/ 147050 h 272519"/>
              <a:gd name="connsiteX3" fmla="*/ 184783 w 402410"/>
              <a:gd name="connsiteY3" fmla="*/ 113858 h 272519"/>
              <a:gd name="connsiteX4" fmla="*/ 388619 w 402410"/>
              <a:gd name="connsiteY4" fmla="*/ 105767 h 272519"/>
              <a:gd name="connsiteX5" fmla="*/ 363855 w 402410"/>
              <a:gd name="connsiteY5" fmla="*/ 54389 h 272519"/>
              <a:gd name="connsiteX6" fmla="*/ 201223 w 402410"/>
              <a:gd name="connsiteY6" fmla="*/ 64427 h 272519"/>
              <a:gd name="connsiteX7" fmla="*/ 147920 w 402410"/>
              <a:gd name="connsiteY7" fmla="*/ 7693 h 272519"/>
              <a:gd name="connsiteX8" fmla="*/ 9525 w 402410"/>
              <a:gd name="connsiteY8" fmla="*/ 76646 h 272519"/>
              <a:gd name="connsiteX9" fmla="*/ 0 w 402410"/>
              <a:gd name="connsiteY9" fmla="*/ 266199 h 272519"/>
              <a:gd name="connsiteX0" fmla="*/ 0 w 402410"/>
              <a:gd name="connsiteY0" fmla="*/ 266199 h 266199"/>
              <a:gd name="connsiteX1" fmla="*/ 192496 w 402410"/>
              <a:gd name="connsiteY1" fmla="*/ 239534 h 266199"/>
              <a:gd name="connsiteX2" fmla="*/ 145730 w 402410"/>
              <a:gd name="connsiteY2" fmla="*/ 147050 h 266199"/>
              <a:gd name="connsiteX3" fmla="*/ 184783 w 402410"/>
              <a:gd name="connsiteY3" fmla="*/ 113858 h 266199"/>
              <a:gd name="connsiteX4" fmla="*/ 388619 w 402410"/>
              <a:gd name="connsiteY4" fmla="*/ 105767 h 266199"/>
              <a:gd name="connsiteX5" fmla="*/ 363855 w 402410"/>
              <a:gd name="connsiteY5" fmla="*/ 54389 h 266199"/>
              <a:gd name="connsiteX6" fmla="*/ 201223 w 402410"/>
              <a:gd name="connsiteY6" fmla="*/ 64427 h 266199"/>
              <a:gd name="connsiteX7" fmla="*/ 147920 w 402410"/>
              <a:gd name="connsiteY7" fmla="*/ 7693 h 266199"/>
              <a:gd name="connsiteX8" fmla="*/ 9525 w 402410"/>
              <a:gd name="connsiteY8" fmla="*/ 76646 h 266199"/>
              <a:gd name="connsiteX9" fmla="*/ 0 w 402410"/>
              <a:gd name="connsiteY9" fmla="*/ 266199 h 266199"/>
              <a:gd name="connsiteX0" fmla="*/ 0 w 402410"/>
              <a:gd name="connsiteY0" fmla="*/ 266199 h 266199"/>
              <a:gd name="connsiteX1" fmla="*/ 174922 w 402410"/>
              <a:gd name="connsiteY1" fmla="*/ 239534 h 266199"/>
              <a:gd name="connsiteX2" fmla="*/ 145730 w 402410"/>
              <a:gd name="connsiteY2" fmla="*/ 147050 h 266199"/>
              <a:gd name="connsiteX3" fmla="*/ 184783 w 402410"/>
              <a:gd name="connsiteY3" fmla="*/ 113858 h 266199"/>
              <a:gd name="connsiteX4" fmla="*/ 388619 w 402410"/>
              <a:gd name="connsiteY4" fmla="*/ 105767 h 266199"/>
              <a:gd name="connsiteX5" fmla="*/ 363855 w 402410"/>
              <a:gd name="connsiteY5" fmla="*/ 54389 h 266199"/>
              <a:gd name="connsiteX6" fmla="*/ 201223 w 402410"/>
              <a:gd name="connsiteY6" fmla="*/ 64427 h 266199"/>
              <a:gd name="connsiteX7" fmla="*/ 147920 w 402410"/>
              <a:gd name="connsiteY7" fmla="*/ 7693 h 266199"/>
              <a:gd name="connsiteX8" fmla="*/ 9525 w 402410"/>
              <a:gd name="connsiteY8" fmla="*/ 76646 h 266199"/>
              <a:gd name="connsiteX9" fmla="*/ 0 w 402410"/>
              <a:gd name="connsiteY9" fmla="*/ 266199 h 266199"/>
              <a:gd name="connsiteX0" fmla="*/ 0 w 402410"/>
              <a:gd name="connsiteY0" fmla="*/ 266199 h 266199"/>
              <a:gd name="connsiteX1" fmla="*/ 174922 w 402410"/>
              <a:gd name="connsiteY1" fmla="*/ 239534 h 266199"/>
              <a:gd name="connsiteX2" fmla="*/ 145730 w 402410"/>
              <a:gd name="connsiteY2" fmla="*/ 147050 h 266199"/>
              <a:gd name="connsiteX3" fmla="*/ 184783 w 402410"/>
              <a:gd name="connsiteY3" fmla="*/ 113858 h 266199"/>
              <a:gd name="connsiteX4" fmla="*/ 388619 w 402410"/>
              <a:gd name="connsiteY4" fmla="*/ 105767 h 266199"/>
              <a:gd name="connsiteX5" fmla="*/ 363855 w 402410"/>
              <a:gd name="connsiteY5" fmla="*/ 54389 h 266199"/>
              <a:gd name="connsiteX6" fmla="*/ 201223 w 402410"/>
              <a:gd name="connsiteY6" fmla="*/ 64427 h 266199"/>
              <a:gd name="connsiteX7" fmla="*/ 147920 w 402410"/>
              <a:gd name="connsiteY7" fmla="*/ 7693 h 266199"/>
              <a:gd name="connsiteX8" fmla="*/ 9525 w 402410"/>
              <a:gd name="connsiteY8" fmla="*/ 76646 h 266199"/>
              <a:gd name="connsiteX9" fmla="*/ 0 w 402410"/>
              <a:gd name="connsiteY9" fmla="*/ 266199 h 266199"/>
              <a:gd name="connsiteX0" fmla="*/ 0 w 399408"/>
              <a:gd name="connsiteY0" fmla="*/ 266199 h 266199"/>
              <a:gd name="connsiteX1" fmla="*/ 174922 w 399408"/>
              <a:gd name="connsiteY1" fmla="*/ 239534 h 266199"/>
              <a:gd name="connsiteX2" fmla="*/ 145730 w 399408"/>
              <a:gd name="connsiteY2" fmla="*/ 147050 h 266199"/>
              <a:gd name="connsiteX3" fmla="*/ 225338 w 399408"/>
              <a:gd name="connsiteY3" fmla="*/ 144301 h 266199"/>
              <a:gd name="connsiteX4" fmla="*/ 388619 w 399408"/>
              <a:gd name="connsiteY4" fmla="*/ 105767 h 266199"/>
              <a:gd name="connsiteX5" fmla="*/ 363855 w 399408"/>
              <a:gd name="connsiteY5" fmla="*/ 54389 h 266199"/>
              <a:gd name="connsiteX6" fmla="*/ 201223 w 399408"/>
              <a:gd name="connsiteY6" fmla="*/ 64427 h 266199"/>
              <a:gd name="connsiteX7" fmla="*/ 147920 w 399408"/>
              <a:gd name="connsiteY7" fmla="*/ 7693 h 266199"/>
              <a:gd name="connsiteX8" fmla="*/ 9525 w 399408"/>
              <a:gd name="connsiteY8" fmla="*/ 76646 h 266199"/>
              <a:gd name="connsiteX9" fmla="*/ 0 w 399408"/>
              <a:gd name="connsiteY9" fmla="*/ 266199 h 266199"/>
              <a:gd name="connsiteX0" fmla="*/ 0 w 401341"/>
              <a:gd name="connsiteY0" fmla="*/ 266199 h 266199"/>
              <a:gd name="connsiteX1" fmla="*/ 174922 w 401341"/>
              <a:gd name="connsiteY1" fmla="*/ 239534 h 266199"/>
              <a:gd name="connsiteX2" fmla="*/ 145730 w 401341"/>
              <a:gd name="connsiteY2" fmla="*/ 147050 h 266199"/>
              <a:gd name="connsiteX3" fmla="*/ 225338 w 401341"/>
              <a:gd name="connsiteY3" fmla="*/ 144301 h 266199"/>
              <a:gd name="connsiteX4" fmla="*/ 388619 w 401341"/>
              <a:gd name="connsiteY4" fmla="*/ 105767 h 266199"/>
              <a:gd name="connsiteX5" fmla="*/ 363855 w 401341"/>
              <a:gd name="connsiteY5" fmla="*/ 54389 h 266199"/>
              <a:gd name="connsiteX6" fmla="*/ 201223 w 401341"/>
              <a:gd name="connsiteY6" fmla="*/ 64427 h 266199"/>
              <a:gd name="connsiteX7" fmla="*/ 147920 w 401341"/>
              <a:gd name="connsiteY7" fmla="*/ 7693 h 266199"/>
              <a:gd name="connsiteX8" fmla="*/ 9525 w 401341"/>
              <a:gd name="connsiteY8" fmla="*/ 76646 h 266199"/>
              <a:gd name="connsiteX9" fmla="*/ 0 w 401341"/>
              <a:gd name="connsiteY9" fmla="*/ 266199 h 266199"/>
              <a:gd name="connsiteX0" fmla="*/ 0 w 363966"/>
              <a:gd name="connsiteY0" fmla="*/ 266199 h 266199"/>
              <a:gd name="connsiteX1" fmla="*/ 174922 w 363966"/>
              <a:gd name="connsiteY1" fmla="*/ 239534 h 266199"/>
              <a:gd name="connsiteX2" fmla="*/ 145730 w 363966"/>
              <a:gd name="connsiteY2" fmla="*/ 147050 h 266199"/>
              <a:gd name="connsiteX3" fmla="*/ 225338 w 363966"/>
              <a:gd name="connsiteY3" fmla="*/ 144301 h 266199"/>
              <a:gd name="connsiteX4" fmla="*/ 363855 w 363966"/>
              <a:gd name="connsiteY4" fmla="*/ 54389 h 266199"/>
              <a:gd name="connsiteX5" fmla="*/ 201223 w 363966"/>
              <a:gd name="connsiteY5" fmla="*/ 64427 h 266199"/>
              <a:gd name="connsiteX6" fmla="*/ 147920 w 363966"/>
              <a:gd name="connsiteY6" fmla="*/ 7693 h 266199"/>
              <a:gd name="connsiteX7" fmla="*/ 9525 w 363966"/>
              <a:gd name="connsiteY7" fmla="*/ 76646 h 266199"/>
              <a:gd name="connsiteX8" fmla="*/ 0 w 363966"/>
              <a:gd name="connsiteY8" fmla="*/ 266199 h 266199"/>
              <a:gd name="connsiteX0" fmla="*/ 0 w 227663"/>
              <a:gd name="connsiteY0" fmla="*/ 266199 h 266199"/>
              <a:gd name="connsiteX1" fmla="*/ 174922 w 227663"/>
              <a:gd name="connsiteY1" fmla="*/ 239534 h 266199"/>
              <a:gd name="connsiteX2" fmla="*/ 145730 w 227663"/>
              <a:gd name="connsiteY2" fmla="*/ 147050 h 266199"/>
              <a:gd name="connsiteX3" fmla="*/ 225338 w 227663"/>
              <a:gd name="connsiteY3" fmla="*/ 144301 h 266199"/>
              <a:gd name="connsiteX4" fmla="*/ 201223 w 227663"/>
              <a:gd name="connsiteY4" fmla="*/ 64427 h 266199"/>
              <a:gd name="connsiteX5" fmla="*/ 147920 w 227663"/>
              <a:gd name="connsiteY5" fmla="*/ 7693 h 266199"/>
              <a:gd name="connsiteX6" fmla="*/ 9525 w 227663"/>
              <a:gd name="connsiteY6" fmla="*/ 76646 h 266199"/>
              <a:gd name="connsiteX7" fmla="*/ 0 w 227663"/>
              <a:gd name="connsiteY7" fmla="*/ 266199 h 266199"/>
              <a:gd name="connsiteX0" fmla="*/ 0 w 227190"/>
              <a:gd name="connsiteY0" fmla="*/ 331816 h 331816"/>
              <a:gd name="connsiteX1" fmla="*/ 174922 w 227190"/>
              <a:gd name="connsiteY1" fmla="*/ 305151 h 331816"/>
              <a:gd name="connsiteX2" fmla="*/ 145730 w 227190"/>
              <a:gd name="connsiteY2" fmla="*/ 212667 h 331816"/>
              <a:gd name="connsiteX3" fmla="*/ 225338 w 227190"/>
              <a:gd name="connsiteY3" fmla="*/ 209918 h 331816"/>
              <a:gd name="connsiteX4" fmla="*/ 201223 w 227190"/>
              <a:gd name="connsiteY4" fmla="*/ 130044 h 331816"/>
              <a:gd name="connsiteX5" fmla="*/ 193883 w 227190"/>
              <a:gd name="connsiteY5" fmla="*/ 5468 h 331816"/>
              <a:gd name="connsiteX6" fmla="*/ 9525 w 227190"/>
              <a:gd name="connsiteY6" fmla="*/ 142263 h 331816"/>
              <a:gd name="connsiteX7" fmla="*/ 0 w 227190"/>
              <a:gd name="connsiteY7" fmla="*/ 331816 h 331816"/>
              <a:gd name="connsiteX0" fmla="*/ 0 w 227190"/>
              <a:gd name="connsiteY0" fmla="*/ 326388 h 326388"/>
              <a:gd name="connsiteX1" fmla="*/ 174922 w 227190"/>
              <a:gd name="connsiteY1" fmla="*/ 299723 h 326388"/>
              <a:gd name="connsiteX2" fmla="*/ 145730 w 227190"/>
              <a:gd name="connsiteY2" fmla="*/ 207239 h 326388"/>
              <a:gd name="connsiteX3" fmla="*/ 225338 w 227190"/>
              <a:gd name="connsiteY3" fmla="*/ 204490 h 326388"/>
              <a:gd name="connsiteX4" fmla="*/ 201223 w 227190"/>
              <a:gd name="connsiteY4" fmla="*/ 124616 h 326388"/>
              <a:gd name="connsiteX5" fmla="*/ 193883 w 227190"/>
              <a:gd name="connsiteY5" fmla="*/ 40 h 326388"/>
              <a:gd name="connsiteX6" fmla="*/ 18988 w 227190"/>
              <a:gd name="connsiteY6" fmla="*/ 110742 h 326388"/>
              <a:gd name="connsiteX7" fmla="*/ 0 w 227190"/>
              <a:gd name="connsiteY7" fmla="*/ 326388 h 326388"/>
              <a:gd name="connsiteX0" fmla="*/ 0 w 227190"/>
              <a:gd name="connsiteY0" fmla="*/ 326386 h 326386"/>
              <a:gd name="connsiteX1" fmla="*/ 174922 w 227190"/>
              <a:gd name="connsiteY1" fmla="*/ 299721 h 326386"/>
              <a:gd name="connsiteX2" fmla="*/ 145730 w 227190"/>
              <a:gd name="connsiteY2" fmla="*/ 207237 h 326386"/>
              <a:gd name="connsiteX3" fmla="*/ 225338 w 227190"/>
              <a:gd name="connsiteY3" fmla="*/ 204488 h 326386"/>
              <a:gd name="connsiteX4" fmla="*/ 201223 w 227190"/>
              <a:gd name="connsiteY4" fmla="*/ 124614 h 326386"/>
              <a:gd name="connsiteX5" fmla="*/ 193883 w 227190"/>
              <a:gd name="connsiteY5" fmla="*/ 38 h 326386"/>
              <a:gd name="connsiteX6" fmla="*/ 18988 w 227190"/>
              <a:gd name="connsiteY6" fmla="*/ 110740 h 326386"/>
              <a:gd name="connsiteX7" fmla="*/ 0 w 227190"/>
              <a:gd name="connsiteY7" fmla="*/ 326386 h 326386"/>
              <a:gd name="connsiteX0" fmla="*/ 1370 w 228560"/>
              <a:gd name="connsiteY0" fmla="*/ 326395 h 326395"/>
              <a:gd name="connsiteX1" fmla="*/ 176292 w 228560"/>
              <a:gd name="connsiteY1" fmla="*/ 299730 h 326395"/>
              <a:gd name="connsiteX2" fmla="*/ 147100 w 228560"/>
              <a:gd name="connsiteY2" fmla="*/ 207246 h 326395"/>
              <a:gd name="connsiteX3" fmla="*/ 226708 w 228560"/>
              <a:gd name="connsiteY3" fmla="*/ 204497 h 326395"/>
              <a:gd name="connsiteX4" fmla="*/ 202593 w 228560"/>
              <a:gd name="connsiteY4" fmla="*/ 124623 h 326395"/>
              <a:gd name="connsiteX5" fmla="*/ 195253 w 228560"/>
              <a:gd name="connsiteY5" fmla="*/ 47 h 326395"/>
              <a:gd name="connsiteX6" fmla="*/ 80 w 228560"/>
              <a:gd name="connsiteY6" fmla="*/ 109010 h 326395"/>
              <a:gd name="connsiteX7" fmla="*/ 1370 w 228560"/>
              <a:gd name="connsiteY7" fmla="*/ 326395 h 326395"/>
              <a:gd name="connsiteX0" fmla="*/ 0 w 240709"/>
              <a:gd name="connsiteY0" fmla="*/ 329005 h 329005"/>
              <a:gd name="connsiteX1" fmla="*/ 188441 w 240709"/>
              <a:gd name="connsiteY1" fmla="*/ 299730 h 329005"/>
              <a:gd name="connsiteX2" fmla="*/ 159249 w 240709"/>
              <a:gd name="connsiteY2" fmla="*/ 207246 h 329005"/>
              <a:gd name="connsiteX3" fmla="*/ 238857 w 240709"/>
              <a:gd name="connsiteY3" fmla="*/ 204497 h 329005"/>
              <a:gd name="connsiteX4" fmla="*/ 214742 w 240709"/>
              <a:gd name="connsiteY4" fmla="*/ 124623 h 329005"/>
              <a:gd name="connsiteX5" fmla="*/ 207402 w 240709"/>
              <a:gd name="connsiteY5" fmla="*/ 47 h 329005"/>
              <a:gd name="connsiteX6" fmla="*/ 12229 w 240709"/>
              <a:gd name="connsiteY6" fmla="*/ 109010 h 329005"/>
              <a:gd name="connsiteX7" fmla="*/ 0 w 240709"/>
              <a:gd name="connsiteY7" fmla="*/ 329005 h 329005"/>
              <a:gd name="connsiteX0" fmla="*/ 0 w 240709"/>
              <a:gd name="connsiteY0" fmla="*/ 329005 h 329005"/>
              <a:gd name="connsiteX1" fmla="*/ 188441 w 240709"/>
              <a:gd name="connsiteY1" fmla="*/ 299730 h 329005"/>
              <a:gd name="connsiteX2" fmla="*/ 159249 w 240709"/>
              <a:gd name="connsiteY2" fmla="*/ 207246 h 329005"/>
              <a:gd name="connsiteX3" fmla="*/ 238857 w 240709"/>
              <a:gd name="connsiteY3" fmla="*/ 204497 h 329005"/>
              <a:gd name="connsiteX4" fmla="*/ 214742 w 240709"/>
              <a:gd name="connsiteY4" fmla="*/ 124623 h 329005"/>
              <a:gd name="connsiteX5" fmla="*/ 207402 w 240709"/>
              <a:gd name="connsiteY5" fmla="*/ 47 h 329005"/>
              <a:gd name="connsiteX6" fmla="*/ 12229 w 240709"/>
              <a:gd name="connsiteY6" fmla="*/ 109010 h 329005"/>
              <a:gd name="connsiteX7" fmla="*/ 0 w 240709"/>
              <a:gd name="connsiteY7" fmla="*/ 329005 h 329005"/>
              <a:gd name="connsiteX0" fmla="*/ 0 w 240709"/>
              <a:gd name="connsiteY0" fmla="*/ 329005 h 329005"/>
              <a:gd name="connsiteX1" fmla="*/ 188441 w 240709"/>
              <a:gd name="connsiteY1" fmla="*/ 299730 h 329005"/>
              <a:gd name="connsiteX2" fmla="*/ 159249 w 240709"/>
              <a:gd name="connsiteY2" fmla="*/ 207246 h 329005"/>
              <a:gd name="connsiteX3" fmla="*/ 238857 w 240709"/>
              <a:gd name="connsiteY3" fmla="*/ 204497 h 329005"/>
              <a:gd name="connsiteX4" fmla="*/ 214742 w 240709"/>
              <a:gd name="connsiteY4" fmla="*/ 124623 h 329005"/>
              <a:gd name="connsiteX5" fmla="*/ 207402 w 240709"/>
              <a:gd name="connsiteY5" fmla="*/ 47 h 329005"/>
              <a:gd name="connsiteX6" fmla="*/ 12229 w 240709"/>
              <a:gd name="connsiteY6" fmla="*/ 109010 h 329005"/>
              <a:gd name="connsiteX7" fmla="*/ 0 w 240709"/>
              <a:gd name="connsiteY7" fmla="*/ 329005 h 329005"/>
              <a:gd name="connsiteX0" fmla="*/ 0 w 240709"/>
              <a:gd name="connsiteY0" fmla="*/ 329005 h 329005"/>
              <a:gd name="connsiteX1" fmla="*/ 188441 w 240709"/>
              <a:gd name="connsiteY1" fmla="*/ 299730 h 329005"/>
              <a:gd name="connsiteX2" fmla="*/ 159249 w 240709"/>
              <a:gd name="connsiteY2" fmla="*/ 207246 h 329005"/>
              <a:gd name="connsiteX3" fmla="*/ 238857 w 240709"/>
              <a:gd name="connsiteY3" fmla="*/ 204497 h 329005"/>
              <a:gd name="connsiteX4" fmla="*/ 214742 w 240709"/>
              <a:gd name="connsiteY4" fmla="*/ 124623 h 329005"/>
              <a:gd name="connsiteX5" fmla="*/ 207402 w 240709"/>
              <a:gd name="connsiteY5" fmla="*/ 47 h 329005"/>
              <a:gd name="connsiteX6" fmla="*/ 12229 w 240709"/>
              <a:gd name="connsiteY6" fmla="*/ 109010 h 329005"/>
              <a:gd name="connsiteX7" fmla="*/ 0 w 240709"/>
              <a:gd name="connsiteY7" fmla="*/ 329005 h 329005"/>
              <a:gd name="connsiteX0" fmla="*/ 0 w 240709"/>
              <a:gd name="connsiteY0" fmla="*/ 329005 h 329005"/>
              <a:gd name="connsiteX1" fmla="*/ 188441 w 240709"/>
              <a:gd name="connsiteY1" fmla="*/ 299730 h 329005"/>
              <a:gd name="connsiteX2" fmla="*/ 159249 w 240709"/>
              <a:gd name="connsiteY2" fmla="*/ 207246 h 329005"/>
              <a:gd name="connsiteX3" fmla="*/ 238857 w 240709"/>
              <a:gd name="connsiteY3" fmla="*/ 204497 h 329005"/>
              <a:gd name="connsiteX4" fmla="*/ 214742 w 240709"/>
              <a:gd name="connsiteY4" fmla="*/ 124623 h 329005"/>
              <a:gd name="connsiteX5" fmla="*/ 207402 w 240709"/>
              <a:gd name="connsiteY5" fmla="*/ 47 h 329005"/>
              <a:gd name="connsiteX6" fmla="*/ 12229 w 240709"/>
              <a:gd name="connsiteY6" fmla="*/ 109010 h 329005"/>
              <a:gd name="connsiteX7" fmla="*/ 0 w 240709"/>
              <a:gd name="connsiteY7" fmla="*/ 329005 h 329005"/>
              <a:gd name="connsiteX0" fmla="*/ 0 w 241211"/>
              <a:gd name="connsiteY0" fmla="*/ 329005 h 329005"/>
              <a:gd name="connsiteX1" fmla="*/ 188441 w 241211"/>
              <a:gd name="connsiteY1" fmla="*/ 299730 h 329005"/>
              <a:gd name="connsiteX2" fmla="*/ 149787 w 241211"/>
              <a:gd name="connsiteY2" fmla="*/ 211594 h 329005"/>
              <a:gd name="connsiteX3" fmla="*/ 238857 w 241211"/>
              <a:gd name="connsiteY3" fmla="*/ 204497 h 329005"/>
              <a:gd name="connsiteX4" fmla="*/ 214742 w 241211"/>
              <a:gd name="connsiteY4" fmla="*/ 124623 h 329005"/>
              <a:gd name="connsiteX5" fmla="*/ 207402 w 241211"/>
              <a:gd name="connsiteY5" fmla="*/ 47 h 329005"/>
              <a:gd name="connsiteX6" fmla="*/ 12229 w 241211"/>
              <a:gd name="connsiteY6" fmla="*/ 109010 h 329005"/>
              <a:gd name="connsiteX7" fmla="*/ 0 w 241211"/>
              <a:gd name="connsiteY7" fmla="*/ 329005 h 329005"/>
              <a:gd name="connsiteX0" fmla="*/ 0 w 241212"/>
              <a:gd name="connsiteY0" fmla="*/ 329005 h 329005"/>
              <a:gd name="connsiteX1" fmla="*/ 188441 w 241212"/>
              <a:gd name="connsiteY1" fmla="*/ 299730 h 329005"/>
              <a:gd name="connsiteX2" fmla="*/ 149787 w 241212"/>
              <a:gd name="connsiteY2" fmla="*/ 211594 h 329005"/>
              <a:gd name="connsiteX3" fmla="*/ 238857 w 241212"/>
              <a:gd name="connsiteY3" fmla="*/ 204497 h 329005"/>
              <a:gd name="connsiteX4" fmla="*/ 214742 w 241212"/>
              <a:gd name="connsiteY4" fmla="*/ 124623 h 329005"/>
              <a:gd name="connsiteX5" fmla="*/ 207402 w 241212"/>
              <a:gd name="connsiteY5" fmla="*/ 47 h 329005"/>
              <a:gd name="connsiteX6" fmla="*/ 12229 w 241212"/>
              <a:gd name="connsiteY6" fmla="*/ 109010 h 329005"/>
              <a:gd name="connsiteX7" fmla="*/ 0 w 241212"/>
              <a:gd name="connsiteY7" fmla="*/ 329005 h 329005"/>
              <a:gd name="connsiteX0" fmla="*/ 0 w 224248"/>
              <a:gd name="connsiteY0" fmla="*/ 329005 h 329005"/>
              <a:gd name="connsiteX1" fmla="*/ 188441 w 224248"/>
              <a:gd name="connsiteY1" fmla="*/ 299730 h 329005"/>
              <a:gd name="connsiteX2" fmla="*/ 149787 w 224248"/>
              <a:gd name="connsiteY2" fmla="*/ 211594 h 329005"/>
              <a:gd name="connsiteX3" fmla="*/ 214524 w 224248"/>
              <a:gd name="connsiteY3" fmla="*/ 172315 h 329005"/>
              <a:gd name="connsiteX4" fmla="*/ 214742 w 224248"/>
              <a:gd name="connsiteY4" fmla="*/ 124623 h 329005"/>
              <a:gd name="connsiteX5" fmla="*/ 207402 w 224248"/>
              <a:gd name="connsiteY5" fmla="*/ 47 h 329005"/>
              <a:gd name="connsiteX6" fmla="*/ 12229 w 224248"/>
              <a:gd name="connsiteY6" fmla="*/ 109010 h 329005"/>
              <a:gd name="connsiteX7" fmla="*/ 0 w 224248"/>
              <a:gd name="connsiteY7" fmla="*/ 329005 h 329005"/>
              <a:gd name="connsiteX0" fmla="*/ 0 w 224248"/>
              <a:gd name="connsiteY0" fmla="*/ 329005 h 329005"/>
              <a:gd name="connsiteX1" fmla="*/ 188441 w 224248"/>
              <a:gd name="connsiteY1" fmla="*/ 299730 h 329005"/>
              <a:gd name="connsiteX2" fmla="*/ 149787 w 224248"/>
              <a:gd name="connsiteY2" fmla="*/ 211594 h 329005"/>
              <a:gd name="connsiteX3" fmla="*/ 214742 w 224248"/>
              <a:gd name="connsiteY3" fmla="*/ 124623 h 329005"/>
              <a:gd name="connsiteX4" fmla="*/ 207402 w 224248"/>
              <a:gd name="connsiteY4" fmla="*/ 47 h 329005"/>
              <a:gd name="connsiteX5" fmla="*/ 12229 w 224248"/>
              <a:gd name="connsiteY5" fmla="*/ 109010 h 329005"/>
              <a:gd name="connsiteX6" fmla="*/ 0 w 224248"/>
              <a:gd name="connsiteY6" fmla="*/ 329005 h 329005"/>
              <a:gd name="connsiteX0" fmla="*/ 0 w 229714"/>
              <a:gd name="connsiteY0" fmla="*/ 329005 h 329005"/>
              <a:gd name="connsiteX1" fmla="*/ 188441 w 229714"/>
              <a:gd name="connsiteY1" fmla="*/ 299730 h 329005"/>
              <a:gd name="connsiteX2" fmla="*/ 111935 w 229714"/>
              <a:gd name="connsiteY2" fmla="*/ 226380 h 329005"/>
              <a:gd name="connsiteX3" fmla="*/ 214742 w 229714"/>
              <a:gd name="connsiteY3" fmla="*/ 124623 h 329005"/>
              <a:gd name="connsiteX4" fmla="*/ 207402 w 229714"/>
              <a:gd name="connsiteY4" fmla="*/ 47 h 329005"/>
              <a:gd name="connsiteX5" fmla="*/ 12229 w 229714"/>
              <a:gd name="connsiteY5" fmla="*/ 109010 h 329005"/>
              <a:gd name="connsiteX6" fmla="*/ 0 w 229714"/>
              <a:gd name="connsiteY6" fmla="*/ 329005 h 329005"/>
              <a:gd name="connsiteX0" fmla="*/ 0 w 227144"/>
              <a:gd name="connsiteY0" fmla="*/ 329005 h 329005"/>
              <a:gd name="connsiteX1" fmla="*/ 188441 w 227144"/>
              <a:gd name="connsiteY1" fmla="*/ 299730 h 329005"/>
              <a:gd name="connsiteX2" fmla="*/ 156547 w 227144"/>
              <a:gd name="connsiteY2" fmla="*/ 194199 h 329005"/>
              <a:gd name="connsiteX3" fmla="*/ 214742 w 227144"/>
              <a:gd name="connsiteY3" fmla="*/ 124623 h 329005"/>
              <a:gd name="connsiteX4" fmla="*/ 207402 w 227144"/>
              <a:gd name="connsiteY4" fmla="*/ 47 h 329005"/>
              <a:gd name="connsiteX5" fmla="*/ 12229 w 227144"/>
              <a:gd name="connsiteY5" fmla="*/ 109010 h 329005"/>
              <a:gd name="connsiteX6" fmla="*/ 0 w 227144"/>
              <a:gd name="connsiteY6" fmla="*/ 329005 h 329005"/>
              <a:gd name="connsiteX0" fmla="*/ 0 w 226996"/>
              <a:gd name="connsiteY0" fmla="*/ 329005 h 329005"/>
              <a:gd name="connsiteX1" fmla="*/ 188441 w 226996"/>
              <a:gd name="connsiteY1" fmla="*/ 299730 h 329005"/>
              <a:gd name="connsiteX2" fmla="*/ 159250 w 226996"/>
              <a:gd name="connsiteY2" fmla="*/ 185501 h 329005"/>
              <a:gd name="connsiteX3" fmla="*/ 214742 w 226996"/>
              <a:gd name="connsiteY3" fmla="*/ 124623 h 329005"/>
              <a:gd name="connsiteX4" fmla="*/ 207402 w 226996"/>
              <a:gd name="connsiteY4" fmla="*/ 47 h 329005"/>
              <a:gd name="connsiteX5" fmla="*/ 12229 w 226996"/>
              <a:gd name="connsiteY5" fmla="*/ 109010 h 329005"/>
              <a:gd name="connsiteX6" fmla="*/ 0 w 226996"/>
              <a:gd name="connsiteY6" fmla="*/ 329005 h 329005"/>
              <a:gd name="connsiteX0" fmla="*/ 0 w 226996"/>
              <a:gd name="connsiteY0" fmla="*/ 329005 h 329005"/>
              <a:gd name="connsiteX1" fmla="*/ 188441 w 226996"/>
              <a:gd name="connsiteY1" fmla="*/ 299730 h 329005"/>
              <a:gd name="connsiteX2" fmla="*/ 159250 w 226996"/>
              <a:gd name="connsiteY2" fmla="*/ 185501 h 329005"/>
              <a:gd name="connsiteX3" fmla="*/ 214742 w 226996"/>
              <a:gd name="connsiteY3" fmla="*/ 124623 h 329005"/>
              <a:gd name="connsiteX4" fmla="*/ 207402 w 226996"/>
              <a:gd name="connsiteY4" fmla="*/ 47 h 329005"/>
              <a:gd name="connsiteX5" fmla="*/ 12229 w 226996"/>
              <a:gd name="connsiteY5" fmla="*/ 109010 h 329005"/>
              <a:gd name="connsiteX6" fmla="*/ 0 w 226996"/>
              <a:gd name="connsiteY6" fmla="*/ 329005 h 329005"/>
              <a:gd name="connsiteX0" fmla="*/ 0 w 227515"/>
              <a:gd name="connsiteY0" fmla="*/ 329005 h 329005"/>
              <a:gd name="connsiteX1" fmla="*/ 188441 w 227515"/>
              <a:gd name="connsiteY1" fmla="*/ 299730 h 329005"/>
              <a:gd name="connsiteX2" fmla="*/ 149788 w 227515"/>
              <a:gd name="connsiteY2" fmla="*/ 195938 h 329005"/>
              <a:gd name="connsiteX3" fmla="*/ 214742 w 227515"/>
              <a:gd name="connsiteY3" fmla="*/ 124623 h 329005"/>
              <a:gd name="connsiteX4" fmla="*/ 207402 w 227515"/>
              <a:gd name="connsiteY4" fmla="*/ 47 h 329005"/>
              <a:gd name="connsiteX5" fmla="*/ 12229 w 227515"/>
              <a:gd name="connsiteY5" fmla="*/ 109010 h 329005"/>
              <a:gd name="connsiteX6" fmla="*/ 0 w 227515"/>
              <a:gd name="connsiteY6" fmla="*/ 329005 h 329005"/>
              <a:gd name="connsiteX0" fmla="*/ 0 w 274598"/>
              <a:gd name="connsiteY0" fmla="*/ 329080 h 329080"/>
              <a:gd name="connsiteX1" fmla="*/ 188441 w 274598"/>
              <a:gd name="connsiteY1" fmla="*/ 299805 h 329080"/>
              <a:gd name="connsiteX2" fmla="*/ 149788 w 274598"/>
              <a:gd name="connsiteY2" fmla="*/ 196013 h 329080"/>
              <a:gd name="connsiteX3" fmla="*/ 272872 w 274598"/>
              <a:gd name="connsiteY3" fmla="*/ 89907 h 329080"/>
              <a:gd name="connsiteX4" fmla="*/ 207402 w 274598"/>
              <a:gd name="connsiteY4" fmla="*/ 122 h 329080"/>
              <a:gd name="connsiteX5" fmla="*/ 12229 w 274598"/>
              <a:gd name="connsiteY5" fmla="*/ 109085 h 329080"/>
              <a:gd name="connsiteX6" fmla="*/ 0 w 274598"/>
              <a:gd name="connsiteY6" fmla="*/ 329080 h 329080"/>
              <a:gd name="connsiteX0" fmla="*/ 0 w 294374"/>
              <a:gd name="connsiteY0" fmla="*/ 329151 h 329151"/>
              <a:gd name="connsiteX1" fmla="*/ 188441 w 294374"/>
              <a:gd name="connsiteY1" fmla="*/ 299876 h 329151"/>
              <a:gd name="connsiteX2" fmla="*/ 149788 w 294374"/>
              <a:gd name="connsiteY2" fmla="*/ 196084 h 329151"/>
              <a:gd name="connsiteX3" fmla="*/ 293149 w 294374"/>
              <a:gd name="connsiteY3" fmla="*/ 85629 h 329151"/>
              <a:gd name="connsiteX4" fmla="*/ 207402 w 294374"/>
              <a:gd name="connsiteY4" fmla="*/ 193 h 329151"/>
              <a:gd name="connsiteX5" fmla="*/ 12229 w 294374"/>
              <a:gd name="connsiteY5" fmla="*/ 109156 h 329151"/>
              <a:gd name="connsiteX6" fmla="*/ 0 w 294374"/>
              <a:gd name="connsiteY6" fmla="*/ 329151 h 329151"/>
              <a:gd name="connsiteX0" fmla="*/ 0 w 293261"/>
              <a:gd name="connsiteY0" fmla="*/ 311818 h 311818"/>
              <a:gd name="connsiteX1" fmla="*/ 188441 w 293261"/>
              <a:gd name="connsiteY1" fmla="*/ 282543 h 311818"/>
              <a:gd name="connsiteX2" fmla="*/ 149788 w 293261"/>
              <a:gd name="connsiteY2" fmla="*/ 178751 h 311818"/>
              <a:gd name="connsiteX3" fmla="*/ 293149 w 293261"/>
              <a:gd name="connsiteY3" fmla="*/ 68296 h 311818"/>
              <a:gd name="connsiteX4" fmla="*/ 170901 w 293261"/>
              <a:gd name="connsiteY4" fmla="*/ 255 h 311818"/>
              <a:gd name="connsiteX5" fmla="*/ 12229 w 293261"/>
              <a:gd name="connsiteY5" fmla="*/ 91823 h 311818"/>
              <a:gd name="connsiteX6" fmla="*/ 0 w 293261"/>
              <a:gd name="connsiteY6" fmla="*/ 311818 h 311818"/>
              <a:gd name="connsiteX0" fmla="*/ 0 w 293245"/>
              <a:gd name="connsiteY0" fmla="*/ 315199 h 315199"/>
              <a:gd name="connsiteX1" fmla="*/ 188441 w 293245"/>
              <a:gd name="connsiteY1" fmla="*/ 285924 h 315199"/>
              <a:gd name="connsiteX2" fmla="*/ 149788 w 293245"/>
              <a:gd name="connsiteY2" fmla="*/ 182132 h 315199"/>
              <a:gd name="connsiteX3" fmla="*/ 293149 w 293245"/>
              <a:gd name="connsiteY3" fmla="*/ 71677 h 315199"/>
              <a:gd name="connsiteX4" fmla="*/ 170901 w 293245"/>
              <a:gd name="connsiteY4" fmla="*/ 3636 h 315199"/>
              <a:gd name="connsiteX5" fmla="*/ 12229 w 293245"/>
              <a:gd name="connsiteY5" fmla="*/ 95204 h 315199"/>
              <a:gd name="connsiteX6" fmla="*/ 0 w 293245"/>
              <a:gd name="connsiteY6" fmla="*/ 315199 h 315199"/>
              <a:gd name="connsiteX0" fmla="*/ 0 w 293925"/>
              <a:gd name="connsiteY0" fmla="*/ 315199 h 315199"/>
              <a:gd name="connsiteX1" fmla="*/ 188441 w 293925"/>
              <a:gd name="connsiteY1" fmla="*/ 285924 h 315199"/>
              <a:gd name="connsiteX2" fmla="*/ 149788 w 293925"/>
              <a:gd name="connsiteY2" fmla="*/ 182132 h 315199"/>
              <a:gd name="connsiteX3" fmla="*/ 293149 w 293925"/>
              <a:gd name="connsiteY3" fmla="*/ 71677 h 315199"/>
              <a:gd name="connsiteX4" fmla="*/ 201994 w 293925"/>
              <a:gd name="connsiteY4" fmla="*/ 3636 h 315199"/>
              <a:gd name="connsiteX5" fmla="*/ 12229 w 293925"/>
              <a:gd name="connsiteY5" fmla="*/ 95204 h 315199"/>
              <a:gd name="connsiteX6" fmla="*/ 0 w 293925"/>
              <a:gd name="connsiteY6" fmla="*/ 315199 h 315199"/>
              <a:gd name="connsiteX0" fmla="*/ 0 w 294562"/>
              <a:gd name="connsiteY0" fmla="*/ 271976 h 271976"/>
              <a:gd name="connsiteX1" fmla="*/ 188441 w 294562"/>
              <a:gd name="connsiteY1" fmla="*/ 242701 h 271976"/>
              <a:gd name="connsiteX2" fmla="*/ 149788 w 294562"/>
              <a:gd name="connsiteY2" fmla="*/ 138909 h 271976"/>
              <a:gd name="connsiteX3" fmla="*/ 293149 w 294562"/>
              <a:gd name="connsiteY3" fmla="*/ 28454 h 271976"/>
              <a:gd name="connsiteX4" fmla="*/ 215512 w 294562"/>
              <a:gd name="connsiteY4" fmla="*/ 5641 h 271976"/>
              <a:gd name="connsiteX5" fmla="*/ 12229 w 294562"/>
              <a:gd name="connsiteY5" fmla="*/ 51981 h 271976"/>
              <a:gd name="connsiteX6" fmla="*/ 0 w 294562"/>
              <a:gd name="connsiteY6" fmla="*/ 271976 h 271976"/>
              <a:gd name="connsiteX0" fmla="*/ 0 w 293526"/>
              <a:gd name="connsiteY0" fmla="*/ 327907 h 327907"/>
              <a:gd name="connsiteX1" fmla="*/ 188441 w 293526"/>
              <a:gd name="connsiteY1" fmla="*/ 298632 h 327907"/>
              <a:gd name="connsiteX2" fmla="*/ 149788 w 293526"/>
              <a:gd name="connsiteY2" fmla="*/ 194840 h 327907"/>
              <a:gd name="connsiteX3" fmla="*/ 293149 w 293526"/>
              <a:gd name="connsiteY3" fmla="*/ 84385 h 327907"/>
              <a:gd name="connsiteX4" fmla="*/ 188475 w 293526"/>
              <a:gd name="connsiteY4" fmla="*/ 3298 h 327907"/>
              <a:gd name="connsiteX5" fmla="*/ 12229 w 293526"/>
              <a:gd name="connsiteY5" fmla="*/ 107912 h 327907"/>
              <a:gd name="connsiteX6" fmla="*/ 0 w 293526"/>
              <a:gd name="connsiteY6" fmla="*/ 327907 h 327907"/>
              <a:gd name="connsiteX0" fmla="*/ 0 w 293498"/>
              <a:gd name="connsiteY0" fmla="*/ 333025 h 333025"/>
              <a:gd name="connsiteX1" fmla="*/ 188441 w 293498"/>
              <a:gd name="connsiteY1" fmla="*/ 303750 h 333025"/>
              <a:gd name="connsiteX2" fmla="*/ 149788 w 293498"/>
              <a:gd name="connsiteY2" fmla="*/ 199958 h 333025"/>
              <a:gd name="connsiteX3" fmla="*/ 293149 w 293498"/>
              <a:gd name="connsiteY3" fmla="*/ 89503 h 333025"/>
              <a:gd name="connsiteX4" fmla="*/ 188475 w 293498"/>
              <a:gd name="connsiteY4" fmla="*/ 8416 h 333025"/>
              <a:gd name="connsiteX5" fmla="*/ 12229 w 293498"/>
              <a:gd name="connsiteY5" fmla="*/ 113030 h 333025"/>
              <a:gd name="connsiteX6" fmla="*/ 0 w 293498"/>
              <a:gd name="connsiteY6" fmla="*/ 333025 h 333025"/>
              <a:gd name="connsiteX0" fmla="*/ 0 w 293597"/>
              <a:gd name="connsiteY0" fmla="*/ 324815 h 324815"/>
              <a:gd name="connsiteX1" fmla="*/ 188441 w 293597"/>
              <a:gd name="connsiteY1" fmla="*/ 295540 h 324815"/>
              <a:gd name="connsiteX2" fmla="*/ 149788 w 293597"/>
              <a:gd name="connsiteY2" fmla="*/ 191748 h 324815"/>
              <a:gd name="connsiteX3" fmla="*/ 293149 w 293597"/>
              <a:gd name="connsiteY3" fmla="*/ 81293 h 324815"/>
              <a:gd name="connsiteX4" fmla="*/ 188475 w 293597"/>
              <a:gd name="connsiteY4" fmla="*/ 206 h 324815"/>
              <a:gd name="connsiteX5" fmla="*/ 12228 w 293597"/>
              <a:gd name="connsiteY5" fmla="*/ 104820 h 324815"/>
              <a:gd name="connsiteX6" fmla="*/ 0 w 293597"/>
              <a:gd name="connsiteY6" fmla="*/ 324815 h 324815"/>
              <a:gd name="connsiteX0" fmla="*/ 0 w 293598"/>
              <a:gd name="connsiteY0" fmla="*/ 324815 h 324815"/>
              <a:gd name="connsiteX1" fmla="*/ 188441 w 293598"/>
              <a:gd name="connsiteY1" fmla="*/ 295540 h 324815"/>
              <a:gd name="connsiteX2" fmla="*/ 149788 w 293598"/>
              <a:gd name="connsiteY2" fmla="*/ 191748 h 324815"/>
              <a:gd name="connsiteX3" fmla="*/ 293149 w 293598"/>
              <a:gd name="connsiteY3" fmla="*/ 81293 h 324815"/>
              <a:gd name="connsiteX4" fmla="*/ 188475 w 293598"/>
              <a:gd name="connsiteY4" fmla="*/ 206 h 324815"/>
              <a:gd name="connsiteX5" fmla="*/ 12228 w 293598"/>
              <a:gd name="connsiteY5" fmla="*/ 104820 h 324815"/>
              <a:gd name="connsiteX6" fmla="*/ 0 w 293598"/>
              <a:gd name="connsiteY6" fmla="*/ 324815 h 324815"/>
              <a:gd name="connsiteX0" fmla="*/ 0 w 293514"/>
              <a:gd name="connsiteY0" fmla="*/ 327002 h 327002"/>
              <a:gd name="connsiteX1" fmla="*/ 188441 w 293514"/>
              <a:gd name="connsiteY1" fmla="*/ 297727 h 327002"/>
              <a:gd name="connsiteX2" fmla="*/ 149788 w 293514"/>
              <a:gd name="connsiteY2" fmla="*/ 193935 h 327002"/>
              <a:gd name="connsiteX3" fmla="*/ 293149 w 293514"/>
              <a:gd name="connsiteY3" fmla="*/ 83480 h 327002"/>
              <a:gd name="connsiteX4" fmla="*/ 188475 w 293514"/>
              <a:gd name="connsiteY4" fmla="*/ 2393 h 327002"/>
              <a:gd name="connsiteX5" fmla="*/ 12228 w 293514"/>
              <a:gd name="connsiteY5" fmla="*/ 107007 h 327002"/>
              <a:gd name="connsiteX6" fmla="*/ 0 w 293514"/>
              <a:gd name="connsiteY6" fmla="*/ 327002 h 327002"/>
              <a:gd name="connsiteX0" fmla="*/ 0 w 296406"/>
              <a:gd name="connsiteY0" fmla="*/ 327002 h 327002"/>
              <a:gd name="connsiteX1" fmla="*/ 188441 w 296406"/>
              <a:gd name="connsiteY1" fmla="*/ 297727 h 327002"/>
              <a:gd name="connsiteX2" fmla="*/ 149788 w 296406"/>
              <a:gd name="connsiteY2" fmla="*/ 193935 h 327002"/>
              <a:gd name="connsiteX3" fmla="*/ 293149 w 296406"/>
              <a:gd name="connsiteY3" fmla="*/ 83480 h 327002"/>
              <a:gd name="connsiteX4" fmla="*/ 188475 w 296406"/>
              <a:gd name="connsiteY4" fmla="*/ 2393 h 327002"/>
              <a:gd name="connsiteX5" fmla="*/ 12228 w 296406"/>
              <a:gd name="connsiteY5" fmla="*/ 107007 h 327002"/>
              <a:gd name="connsiteX6" fmla="*/ 0 w 296406"/>
              <a:gd name="connsiteY6" fmla="*/ 327002 h 32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6406" h="327002">
                <a:moveTo>
                  <a:pt x="0" y="327002"/>
                </a:moveTo>
                <a:cubicBezTo>
                  <a:pt x="148907" y="301602"/>
                  <a:pt x="163476" y="319905"/>
                  <a:pt x="188441" y="297727"/>
                </a:cubicBezTo>
                <a:cubicBezTo>
                  <a:pt x="213406" y="275549"/>
                  <a:pt x="132337" y="229643"/>
                  <a:pt x="149788" y="193935"/>
                </a:cubicBezTo>
                <a:cubicBezTo>
                  <a:pt x="167239" y="158227"/>
                  <a:pt x="320496" y="117143"/>
                  <a:pt x="293149" y="83480"/>
                </a:cubicBezTo>
                <a:cubicBezTo>
                  <a:pt x="265802" y="49817"/>
                  <a:pt x="219073" y="21956"/>
                  <a:pt x="188475" y="2393"/>
                </a:cubicBezTo>
                <a:cubicBezTo>
                  <a:pt x="157877" y="-17170"/>
                  <a:pt x="175662" y="89089"/>
                  <a:pt x="12228" y="107007"/>
                </a:cubicBezTo>
                <a:cubicBezTo>
                  <a:pt x="11275" y="151457"/>
                  <a:pt x="5715" y="273027"/>
                  <a:pt x="0" y="327002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21599984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Freeform: Shape 250">
            <a:extLst>
              <a:ext uri="{FF2B5EF4-FFF2-40B4-BE49-F238E27FC236}">
                <a16:creationId xmlns:a16="http://schemas.microsoft.com/office/drawing/2014/main" id="{ECB09138-7399-47BB-8E67-D3EF4AF95AE6}"/>
              </a:ext>
            </a:extLst>
          </p:cNvPr>
          <p:cNvSpPr/>
          <p:nvPr/>
        </p:nvSpPr>
        <p:spPr>
          <a:xfrm>
            <a:off x="10600678" y="4053191"/>
            <a:ext cx="219075" cy="344571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0926" h="314646">
                <a:moveTo>
                  <a:pt x="34" y="305475"/>
                </a:moveTo>
                <a:cubicBezTo>
                  <a:pt x="22735" y="317209"/>
                  <a:pt x="155749" y="320149"/>
                  <a:pt x="184969" y="299398"/>
                </a:cubicBezTo>
                <a:cubicBezTo>
                  <a:pt x="214189" y="278647"/>
                  <a:pt x="154996" y="204384"/>
                  <a:pt x="175353" y="180968"/>
                </a:cubicBezTo>
                <a:cubicBezTo>
                  <a:pt x="195710" y="157552"/>
                  <a:pt x="284994" y="207004"/>
                  <a:pt x="307110" y="158900"/>
                </a:cubicBezTo>
                <a:cubicBezTo>
                  <a:pt x="329226" y="110796"/>
                  <a:pt x="248962" y="117140"/>
                  <a:pt x="226942" y="90657"/>
                </a:cubicBezTo>
                <a:cubicBezTo>
                  <a:pt x="204922" y="64174"/>
                  <a:pt x="277688" y="577"/>
                  <a:pt x="174991" y="4"/>
                </a:cubicBezTo>
                <a:cubicBezTo>
                  <a:pt x="72294" y="-569"/>
                  <a:pt x="118917" y="77130"/>
                  <a:pt x="95" y="76783"/>
                </a:cubicBezTo>
                <a:cubicBezTo>
                  <a:pt x="-858" y="121233"/>
                  <a:pt x="5749" y="251500"/>
                  <a:pt x="34" y="305475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21599984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Freeform: Shape 251">
            <a:extLst>
              <a:ext uri="{FF2B5EF4-FFF2-40B4-BE49-F238E27FC236}">
                <a16:creationId xmlns:a16="http://schemas.microsoft.com/office/drawing/2014/main" id="{0F2D1FC8-2E97-47A8-B75F-5E5CE0D7B943}"/>
              </a:ext>
            </a:extLst>
          </p:cNvPr>
          <p:cNvSpPr/>
          <p:nvPr/>
        </p:nvSpPr>
        <p:spPr>
          <a:xfrm>
            <a:off x="10585871" y="3855575"/>
            <a:ext cx="233882" cy="270148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1941" h="318971">
                <a:moveTo>
                  <a:pt x="0" y="318971"/>
                </a:moveTo>
                <a:cubicBezTo>
                  <a:pt x="49738" y="299215"/>
                  <a:pt x="172614" y="322398"/>
                  <a:pt x="205213" y="299398"/>
                </a:cubicBezTo>
                <a:cubicBezTo>
                  <a:pt x="237812" y="276398"/>
                  <a:pt x="175240" y="206071"/>
                  <a:pt x="195597" y="180968"/>
                </a:cubicBezTo>
                <a:cubicBezTo>
                  <a:pt x="215954" y="155865"/>
                  <a:pt x="302534" y="217127"/>
                  <a:pt x="327354" y="148779"/>
                </a:cubicBezTo>
                <a:cubicBezTo>
                  <a:pt x="352174" y="80431"/>
                  <a:pt x="269206" y="115453"/>
                  <a:pt x="247186" y="90657"/>
                </a:cubicBezTo>
                <a:cubicBezTo>
                  <a:pt x="225166" y="65861"/>
                  <a:pt x="297932" y="577"/>
                  <a:pt x="195235" y="4"/>
                </a:cubicBezTo>
                <a:cubicBezTo>
                  <a:pt x="92538" y="-569"/>
                  <a:pt x="139161" y="77130"/>
                  <a:pt x="20339" y="76783"/>
                </a:cubicBezTo>
                <a:cubicBezTo>
                  <a:pt x="19386" y="121233"/>
                  <a:pt x="5715" y="264996"/>
                  <a:pt x="0" y="318971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21599984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Freeform: Shape 252">
            <a:extLst>
              <a:ext uri="{FF2B5EF4-FFF2-40B4-BE49-F238E27FC236}">
                <a16:creationId xmlns:a16="http://schemas.microsoft.com/office/drawing/2014/main" id="{347AF498-916C-4FB7-AB58-335B2EC1E183}"/>
              </a:ext>
            </a:extLst>
          </p:cNvPr>
          <p:cNvSpPr/>
          <p:nvPr/>
        </p:nvSpPr>
        <p:spPr>
          <a:xfrm>
            <a:off x="10558718" y="3636484"/>
            <a:ext cx="261035" cy="283552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  <a:gd name="connsiteX0" fmla="*/ 0 w 326340"/>
              <a:gd name="connsiteY0" fmla="*/ 318971 h 318971"/>
              <a:gd name="connsiteX1" fmla="*/ 205213 w 326340"/>
              <a:gd name="connsiteY1" fmla="*/ 299398 h 318971"/>
              <a:gd name="connsiteX2" fmla="*/ 195597 w 326340"/>
              <a:gd name="connsiteY2" fmla="*/ 180968 h 318971"/>
              <a:gd name="connsiteX3" fmla="*/ 321523 w 326340"/>
              <a:gd name="connsiteY3" fmla="*/ 103793 h 318971"/>
              <a:gd name="connsiteX4" fmla="*/ 247186 w 326340"/>
              <a:gd name="connsiteY4" fmla="*/ 90657 h 318971"/>
              <a:gd name="connsiteX5" fmla="*/ 195235 w 326340"/>
              <a:gd name="connsiteY5" fmla="*/ 4 h 318971"/>
              <a:gd name="connsiteX6" fmla="*/ 20339 w 326340"/>
              <a:gd name="connsiteY6" fmla="*/ 76783 h 318971"/>
              <a:gd name="connsiteX7" fmla="*/ 0 w 326340"/>
              <a:gd name="connsiteY7" fmla="*/ 318971 h 318971"/>
              <a:gd name="connsiteX0" fmla="*/ 0 w 322126"/>
              <a:gd name="connsiteY0" fmla="*/ 319052 h 319052"/>
              <a:gd name="connsiteX1" fmla="*/ 205213 w 322126"/>
              <a:gd name="connsiteY1" fmla="*/ 299479 h 319052"/>
              <a:gd name="connsiteX2" fmla="*/ 195597 w 322126"/>
              <a:gd name="connsiteY2" fmla="*/ 181049 h 319052"/>
              <a:gd name="connsiteX3" fmla="*/ 321523 w 322126"/>
              <a:gd name="connsiteY3" fmla="*/ 103874 h 319052"/>
              <a:gd name="connsiteX4" fmla="*/ 241355 w 322126"/>
              <a:gd name="connsiteY4" fmla="*/ 62622 h 319052"/>
              <a:gd name="connsiteX5" fmla="*/ 195235 w 322126"/>
              <a:gd name="connsiteY5" fmla="*/ 85 h 319052"/>
              <a:gd name="connsiteX6" fmla="*/ 20339 w 322126"/>
              <a:gd name="connsiteY6" fmla="*/ 76864 h 319052"/>
              <a:gd name="connsiteX7" fmla="*/ 0 w 322126"/>
              <a:gd name="connsiteY7" fmla="*/ 319052 h 319052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00"/>
              <a:gd name="connsiteY0" fmla="*/ 330286 h 330286"/>
              <a:gd name="connsiteX1" fmla="*/ 205213 w 322200"/>
              <a:gd name="connsiteY1" fmla="*/ 310713 h 330286"/>
              <a:gd name="connsiteX2" fmla="*/ 195597 w 322200"/>
              <a:gd name="connsiteY2" fmla="*/ 192283 h 330286"/>
              <a:gd name="connsiteX3" fmla="*/ 321523 w 322200"/>
              <a:gd name="connsiteY3" fmla="*/ 115108 h 330286"/>
              <a:gd name="connsiteX4" fmla="*/ 241355 w 322200"/>
              <a:gd name="connsiteY4" fmla="*/ 73856 h 330286"/>
              <a:gd name="connsiteX5" fmla="*/ 147428 w 322200"/>
              <a:gd name="connsiteY5" fmla="*/ 72 h 330286"/>
              <a:gd name="connsiteX6" fmla="*/ 20339 w 322200"/>
              <a:gd name="connsiteY6" fmla="*/ 88098 h 330286"/>
              <a:gd name="connsiteX7" fmla="*/ 0 w 322200"/>
              <a:gd name="connsiteY7" fmla="*/ 330286 h 330286"/>
              <a:gd name="connsiteX0" fmla="*/ 0 w 322199"/>
              <a:gd name="connsiteY0" fmla="*/ 330298 h 330298"/>
              <a:gd name="connsiteX1" fmla="*/ 205213 w 322199"/>
              <a:gd name="connsiteY1" fmla="*/ 310725 h 330298"/>
              <a:gd name="connsiteX2" fmla="*/ 195597 w 322199"/>
              <a:gd name="connsiteY2" fmla="*/ 192295 h 330298"/>
              <a:gd name="connsiteX3" fmla="*/ 321523 w 322199"/>
              <a:gd name="connsiteY3" fmla="*/ 115120 h 330298"/>
              <a:gd name="connsiteX4" fmla="*/ 241355 w 322199"/>
              <a:gd name="connsiteY4" fmla="*/ 73868 h 330298"/>
              <a:gd name="connsiteX5" fmla="*/ 147428 w 322199"/>
              <a:gd name="connsiteY5" fmla="*/ 84 h 330298"/>
              <a:gd name="connsiteX6" fmla="*/ 20339 w 322199"/>
              <a:gd name="connsiteY6" fmla="*/ 88110 h 330298"/>
              <a:gd name="connsiteX7" fmla="*/ 0 w 322199"/>
              <a:gd name="connsiteY7" fmla="*/ 330298 h 330298"/>
              <a:gd name="connsiteX0" fmla="*/ 0 w 321630"/>
              <a:gd name="connsiteY0" fmla="*/ 330298 h 330298"/>
              <a:gd name="connsiteX1" fmla="*/ 205213 w 321630"/>
              <a:gd name="connsiteY1" fmla="*/ 310725 h 330298"/>
              <a:gd name="connsiteX2" fmla="*/ 195597 w 321630"/>
              <a:gd name="connsiteY2" fmla="*/ 192295 h 330298"/>
              <a:gd name="connsiteX3" fmla="*/ 321523 w 321630"/>
              <a:gd name="connsiteY3" fmla="*/ 115120 h 330298"/>
              <a:gd name="connsiteX4" fmla="*/ 241355 w 321630"/>
              <a:gd name="connsiteY4" fmla="*/ 73868 h 330298"/>
              <a:gd name="connsiteX5" fmla="*/ 147428 w 321630"/>
              <a:gd name="connsiteY5" fmla="*/ 84 h 330298"/>
              <a:gd name="connsiteX6" fmla="*/ 20339 w 321630"/>
              <a:gd name="connsiteY6" fmla="*/ 88110 h 330298"/>
              <a:gd name="connsiteX7" fmla="*/ 0 w 321630"/>
              <a:gd name="connsiteY7" fmla="*/ 330298 h 330298"/>
              <a:gd name="connsiteX0" fmla="*/ 0 w 321782"/>
              <a:gd name="connsiteY0" fmla="*/ 330298 h 330298"/>
              <a:gd name="connsiteX1" fmla="*/ 205213 w 321782"/>
              <a:gd name="connsiteY1" fmla="*/ 310725 h 330298"/>
              <a:gd name="connsiteX2" fmla="*/ 195597 w 321782"/>
              <a:gd name="connsiteY2" fmla="*/ 192295 h 330298"/>
              <a:gd name="connsiteX3" fmla="*/ 321523 w 321782"/>
              <a:gd name="connsiteY3" fmla="*/ 115120 h 330298"/>
              <a:gd name="connsiteX4" fmla="*/ 241355 w 321782"/>
              <a:gd name="connsiteY4" fmla="*/ 73868 h 330298"/>
              <a:gd name="connsiteX5" fmla="*/ 147428 w 321782"/>
              <a:gd name="connsiteY5" fmla="*/ 84 h 330298"/>
              <a:gd name="connsiteX6" fmla="*/ 20339 w 321782"/>
              <a:gd name="connsiteY6" fmla="*/ 88110 h 330298"/>
              <a:gd name="connsiteX7" fmla="*/ 0 w 321782"/>
              <a:gd name="connsiteY7" fmla="*/ 330298 h 330298"/>
              <a:gd name="connsiteX0" fmla="*/ 0 w 322051"/>
              <a:gd name="connsiteY0" fmla="*/ 330298 h 330298"/>
              <a:gd name="connsiteX1" fmla="*/ 205213 w 322051"/>
              <a:gd name="connsiteY1" fmla="*/ 310725 h 330298"/>
              <a:gd name="connsiteX2" fmla="*/ 201428 w 322051"/>
              <a:gd name="connsiteY2" fmla="*/ 186672 h 330298"/>
              <a:gd name="connsiteX3" fmla="*/ 321523 w 322051"/>
              <a:gd name="connsiteY3" fmla="*/ 115120 h 330298"/>
              <a:gd name="connsiteX4" fmla="*/ 241355 w 322051"/>
              <a:gd name="connsiteY4" fmla="*/ 73868 h 330298"/>
              <a:gd name="connsiteX5" fmla="*/ 147428 w 322051"/>
              <a:gd name="connsiteY5" fmla="*/ 84 h 330298"/>
              <a:gd name="connsiteX6" fmla="*/ 20339 w 322051"/>
              <a:gd name="connsiteY6" fmla="*/ 88110 h 330298"/>
              <a:gd name="connsiteX7" fmla="*/ 0 w 322051"/>
              <a:gd name="connsiteY7" fmla="*/ 330298 h 330298"/>
              <a:gd name="connsiteX0" fmla="*/ 0 w 321695"/>
              <a:gd name="connsiteY0" fmla="*/ 330298 h 330298"/>
              <a:gd name="connsiteX1" fmla="*/ 205213 w 321695"/>
              <a:gd name="connsiteY1" fmla="*/ 310725 h 330298"/>
              <a:gd name="connsiteX2" fmla="*/ 201428 w 321695"/>
              <a:gd name="connsiteY2" fmla="*/ 186672 h 330298"/>
              <a:gd name="connsiteX3" fmla="*/ 321523 w 321695"/>
              <a:gd name="connsiteY3" fmla="*/ 115120 h 330298"/>
              <a:gd name="connsiteX4" fmla="*/ 241355 w 321695"/>
              <a:gd name="connsiteY4" fmla="*/ 73868 h 330298"/>
              <a:gd name="connsiteX5" fmla="*/ 147428 w 321695"/>
              <a:gd name="connsiteY5" fmla="*/ 84 h 330298"/>
              <a:gd name="connsiteX6" fmla="*/ 20339 w 321695"/>
              <a:gd name="connsiteY6" fmla="*/ 88110 h 330298"/>
              <a:gd name="connsiteX7" fmla="*/ 0 w 321695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19547"/>
              <a:gd name="connsiteY0" fmla="*/ 334797 h 334797"/>
              <a:gd name="connsiteX1" fmla="*/ 202881 w 319547"/>
              <a:gd name="connsiteY1" fmla="*/ 310725 h 334797"/>
              <a:gd name="connsiteX2" fmla="*/ 199096 w 319547"/>
              <a:gd name="connsiteY2" fmla="*/ 186672 h 334797"/>
              <a:gd name="connsiteX3" fmla="*/ 319191 w 319547"/>
              <a:gd name="connsiteY3" fmla="*/ 115120 h 334797"/>
              <a:gd name="connsiteX4" fmla="*/ 239023 w 319547"/>
              <a:gd name="connsiteY4" fmla="*/ 73868 h 334797"/>
              <a:gd name="connsiteX5" fmla="*/ 145096 w 319547"/>
              <a:gd name="connsiteY5" fmla="*/ 84 h 334797"/>
              <a:gd name="connsiteX6" fmla="*/ 18007 w 319547"/>
              <a:gd name="connsiteY6" fmla="*/ 88110 h 334797"/>
              <a:gd name="connsiteX7" fmla="*/ 0 w 319547"/>
              <a:gd name="connsiteY7" fmla="*/ 334797 h 334797"/>
              <a:gd name="connsiteX0" fmla="*/ 0 w 319564"/>
              <a:gd name="connsiteY0" fmla="*/ 334797 h 334797"/>
              <a:gd name="connsiteX1" fmla="*/ 171398 w 319564"/>
              <a:gd name="connsiteY1" fmla="*/ 310726 h 334797"/>
              <a:gd name="connsiteX2" fmla="*/ 199096 w 319564"/>
              <a:gd name="connsiteY2" fmla="*/ 186672 h 334797"/>
              <a:gd name="connsiteX3" fmla="*/ 319191 w 319564"/>
              <a:gd name="connsiteY3" fmla="*/ 115120 h 334797"/>
              <a:gd name="connsiteX4" fmla="*/ 239023 w 319564"/>
              <a:gd name="connsiteY4" fmla="*/ 73868 h 334797"/>
              <a:gd name="connsiteX5" fmla="*/ 145096 w 319564"/>
              <a:gd name="connsiteY5" fmla="*/ 84 h 334797"/>
              <a:gd name="connsiteX6" fmla="*/ 18007 w 319564"/>
              <a:gd name="connsiteY6" fmla="*/ 88110 h 334797"/>
              <a:gd name="connsiteX7" fmla="*/ 0 w 319564"/>
              <a:gd name="connsiteY7" fmla="*/ 334797 h 334797"/>
              <a:gd name="connsiteX0" fmla="*/ 0 w 319553"/>
              <a:gd name="connsiteY0" fmla="*/ 334797 h 334797"/>
              <a:gd name="connsiteX1" fmla="*/ 191221 w 319553"/>
              <a:gd name="connsiteY1" fmla="*/ 305103 h 334797"/>
              <a:gd name="connsiteX2" fmla="*/ 199096 w 319553"/>
              <a:gd name="connsiteY2" fmla="*/ 186672 h 334797"/>
              <a:gd name="connsiteX3" fmla="*/ 319191 w 319553"/>
              <a:gd name="connsiteY3" fmla="*/ 115120 h 334797"/>
              <a:gd name="connsiteX4" fmla="*/ 239023 w 319553"/>
              <a:gd name="connsiteY4" fmla="*/ 73868 h 334797"/>
              <a:gd name="connsiteX5" fmla="*/ 145096 w 319553"/>
              <a:gd name="connsiteY5" fmla="*/ 84 h 334797"/>
              <a:gd name="connsiteX6" fmla="*/ 18007 w 319553"/>
              <a:gd name="connsiteY6" fmla="*/ 88110 h 334797"/>
              <a:gd name="connsiteX7" fmla="*/ 0 w 319553"/>
              <a:gd name="connsiteY7" fmla="*/ 334797 h 334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553" h="334797">
                <a:moveTo>
                  <a:pt x="0" y="334797"/>
                </a:moveTo>
                <a:cubicBezTo>
                  <a:pt x="102210" y="266681"/>
                  <a:pt x="158038" y="329790"/>
                  <a:pt x="191221" y="305103"/>
                </a:cubicBezTo>
                <a:cubicBezTo>
                  <a:pt x="224404" y="280416"/>
                  <a:pt x="177768" y="218336"/>
                  <a:pt x="199096" y="186672"/>
                </a:cubicBezTo>
                <a:cubicBezTo>
                  <a:pt x="220424" y="155008"/>
                  <a:pt x="326529" y="202525"/>
                  <a:pt x="319191" y="115120"/>
                </a:cubicBezTo>
                <a:cubicBezTo>
                  <a:pt x="311853" y="27715"/>
                  <a:pt x="268039" y="93041"/>
                  <a:pt x="239023" y="73868"/>
                </a:cubicBezTo>
                <a:cubicBezTo>
                  <a:pt x="210007" y="54695"/>
                  <a:pt x="202919" y="3332"/>
                  <a:pt x="145096" y="84"/>
                </a:cubicBezTo>
                <a:cubicBezTo>
                  <a:pt x="87273" y="-3164"/>
                  <a:pt x="136829" y="88457"/>
                  <a:pt x="18007" y="88110"/>
                </a:cubicBezTo>
                <a:cubicBezTo>
                  <a:pt x="17054" y="132560"/>
                  <a:pt x="5715" y="280822"/>
                  <a:pt x="0" y="334797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21599984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Freeform: Shape 253">
            <a:extLst>
              <a:ext uri="{FF2B5EF4-FFF2-40B4-BE49-F238E27FC236}">
                <a16:creationId xmlns:a16="http://schemas.microsoft.com/office/drawing/2014/main" id="{042E9DE4-3416-459B-841F-CA0217706BFD}"/>
              </a:ext>
            </a:extLst>
          </p:cNvPr>
          <p:cNvSpPr/>
          <p:nvPr/>
        </p:nvSpPr>
        <p:spPr>
          <a:xfrm>
            <a:off x="10574445" y="3439915"/>
            <a:ext cx="245308" cy="279727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  <a:gd name="connsiteX0" fmla="*/ 0 w 326340"/>
              <a:gd name="connsiteY0" fmla="*/ 318971 h 318971"/>
              <a:gd name="connsiteX1" fmla="*/ 205213 w 326340"/>
              <a:gd name="connsiteY1" fmla="*/ 299398 h 318971"/>
              <a:gd name="connsiteX2" fmla="*/ 195597 w 326340"/>
              <a:gd name="connsiteY2" fmla="*/ 180968 h 318971"/>
              <a:gd name="connsiteX3" fmla="*/ 321523 w 326340"/>
              <a:gd name="connsiteY3" fmla="*/ 103793 h 318971"/>
              <a:gd name="connsiteX4" fmla="*/ 247186 w 326340"/>
              <a:gd name="connsiteY4" fmla="*/ 90657 h 318971"/>
              <a:gd name="connsiteX5" fmla="*/ 195235 w 326340"/>
              <a:gd name="connsiteY5" fmla="*/ 4 h 318971"/>
              <a:gd name="connsiteX6" fmla="*/ 20339 w 326340"/>
              <a:gd name="connsiteY6" fmla="*/ 76783 h 318971"/>
              <a:gd name="connsiteX7" fmla="*/ 0 w 326340"/>
              <a:gd name="connsiteY7" fmla="*/ 318971 h 318971"/>
              <a:gd name="connsiteX0" fmla="*/ 0 w 322126"/>
              <a:gd name="connsiteY0" fmla="*/ 319052 h 319052"/>
              <a:gd name="connsiteX1" fmla="*/ 205213 w 322126"/>
              <a:gd name="connsiteY1" fmla="*/ 299479 h 319052"/>
              <a:gd name="connsiteX2" fmla="*/ 195597 w 322126"/>
              <a:gd name="connsiteY2" fmla="*/ 181049 h 319052"/>
              <a:gd name="connsiteX3" fmla="*/ 321523 w 322126"/>
              <a:gd name="connsiteY3" fmla="*/ 103874 h 319052"/>
              <a:gd name="connsiteX4" fmla="*/ 241355 w 322126"/>
              <a:gd name="connsiteY4" fmla="*/ 62622 h 319052"/>
              <a:gd name="connsiteX5" fmla="*/ 195235 w 322126"/>
              <a:gd name="connsiteY5" fmla="*/ 85 h 319052"/>
              <a:gd name="connsiteX6" fmla="*/ 20339 w 322126"/>
              <a:gd name="connsiteY6" fmla="*/ 76864 h 319052"/>
              <a:gd name="connsiteX7" fmla="*/ 0 w 322126"/>
              <a:gd name="connsiteY7" fmla="*/ 319052 h 319052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00"/>
              <a:gd name="connsiteY0" fmla="*/ 330286 h 330286"/>
              <a:gd name="connsiteX1" fmla="*/ 205213 w 322200"/>
              <a:gd name="connsiteY1" fmla="*/ 310713 h 330286"/>
              <a:gd name="connsiteX2" fmla="*/ 195597 w 322200"/>
              <a:gd name="connsiteY2" fmla="*/ 192283 h 330286"/>
              <a:gd name="connsiteX3" fmla="*/ 321523 w 322200"/>
              <a:gd name="connsiteY3" fmla="*/ 115108 h 330286"/>
              <a:gd name="connsiteX4" fmla="*/ 241355 w 322200"/>
              <a:gd name="connsiteY4" fmla="*/ 73856 h 330286"/>
              <a:gd name="connsiteX5" fmla="*/ 147428 w 322200"/>
              <a:gd name="connsiteY5" fmla="*/ 72 h 330286"/>
              <a:gd name="connsiteX6" fmla="*/ 20339 w 322200"/>
              <a:gd name="connsiteY6" fmla="*/ 88098 h 330286"/>
              <a:gd name="connsiteX7" fmla="*/ 0 w 322200"/>
              <a:gd name="connsiteY7" fmla="*/ 330286 h 330286"/>
              <a:gd name="connsiteX0" fmla="*/ 0 w 322199"/>
              <a:gd name="connsiteY0" fmla="*/ 330298 h 330298"/>
              <a:gd name="connsiteX1" fmla="*/ 205213 w 322199"/>
              <a:gd name="connsiteY1" fmla="*/ 310725 h 330298"/>
              <a:gd name="connsiteX2" fmla="*/ 195597 w 322199"/>
              <a:gd name="connsiteY2" fmla="*/ 192295 h 330298"/>
              <a:gd name="connsiteX3" fmla="*/ 321523 w 322199"/>
              <a:gd name="connsiteY3" fmla="*/ 115120 h 330298"/>
              <a:gd name="connsiteX4" fmla="*/ 241355 w 322199"/>
              <a:gd name="connsiteY4" fmla="*/ 73868 h 330298"/>
              <a:gd name="connsiteX5" fmla="*/ 147428 w 322199"/>
              <a:gd name="connsiteY5" fmla="*/ 84 h 330298"/>
              <a:gd name="connsiteX6" fmla="*/ 20339 w 322199"/>
              <a:gd name="connsiteY6" fmla="*/ 88110 h 330298"/>
              <a:gd name="connsiteX7" fmla="*/ 0 w 322199"/>
              <a:gd name="connsiteY7" fmla="*/ 330298 h 330298"/>
              <a:gd name="connsiteX0" fmla="*/ 0 w 321630"/>
              <a:gd name="connsiteY0" fmla="*/ 330298 h 330298"/>
              <a:gd name="connsiteX1" fmla="*/ 205213 w 321630"/>
              <a:gd name="connsiteY1" fmla="*/ 310725 h 330298"/>
              <a:gd name="connsiteX2" fmla="*/ 195597 w 321630"/>
              <a:gd name="connsiteY2" fmla="*/ 192295 h 330298"/>
              <a:gd name="connsiteX3" fmla="*/ 321523 w 321630"/>
              <a:gd name="connsiteY3" fmla="*/ 115120 h 330298"/>
              <a:gd name="connsiteX4" fmla="*/ 241355 w 321630"/>
              <a:gd name="connsiteY4" fmla="*/ 73868 h 330298"/>
              <a:gd name="connsiteX5" fmla="*/ 147428 w 321630"/>
              <a:gd name="connsiteY5" fmla="*/ 84 h 330298"/>
              <a:gd name="connsiteX6" fmla="*/ 20339 w 321630"/>
              <a:gd name="connsiteY6" fmla="*/ 88110 h 330298"/>
              <a:gd name="connsiteX7" fmla="*/ 0 w 321630"/>
              <a:gd name="connsiteY7" fmla="*/ 330298 h 330298"/>
              <a:gd name="connsiteX0" fmla="*/ 0 w 321782"/>
              <a:gd name="connsiteY0" fmla="*/ 330298 h 330298"/>
              <a:gd name="connsiteX1" fmla="*/ 205213 w 321782"/>
              <a:gd name="connsiteY1" fmla="*/ 310725 h 330298"/>
              <a:gd name="connsiteX2" fmla="*/ 195597 w 321782"/>
              <a:gd name="connsiteY2" fmla="*/ 192295 h 330298"/>
              <a:gd name="connsiteX3" fmla="*/ 321523 w 321782"/>
              <a:gd name="connsiteY3" fmla="*/ 115120 h 330298"/>
              <a:gd name="connsiteX4" fmla="*/ 241355 w 321782"/>
              <a:gd name="connsiteY4" fmla="*/ 73868 h 330298"/>
              <a:gd name="connsiteX5" fmla="*/ 147428 w 321782"/>
              <a:gd name="connsiteY5" fmla="*/ 84 h 330298"/>
              <a:gd name="connsiteX6" fmla="*/ 20339 w 321782"/>
              <a:gd name="connsiteY6" fmla="*/ 88110 h 330298"/>
              <a:gd name="connsiteX7" fmla="*/ 0 w 321782"/>
              <a:gd name="connsiteY7" fmla="*/ 330298 h 330298"/>
              <a:gd name="connsiteX0" fmla="*/ 0 w 322051"/>
              <a:gd name="connsiteY0" fmla="*/ 330298 h 330298"/>
              <a:gd name="connsiteX1" fmla="*/ 205213 w 322051"/>
              <a:gd name="connsiteY1" fmla="*/ 310725 h 330298"/>
              <a:gd name="connsiteX2" fmla="*/ 201428 w 322051"/>
              <a:gd name="connsiteY2" fmla="*/ 186672 h 330298"/>
              <a:gd name="connsiteX3" fmla="*/ 321523 w 322051"/>
              <a:gd name="connsiteY3" fmla="*/ 115120 h 330298"/>
              <a:gd name="connsiteX4" fmla="*/ 241355 w 322051"/>
              <a:gd name="connsiteY4" fmla="*/ 73868 h 330298"/>
              <a:gd name="connsiteX5" fmla="*/ 147428 w 322051"/>
              <a:gd name="connsiteY5" fmla="*/ 84 h 330298"/>
              <a:gd name="connsiteX6" fmla="*/ 20339 w 322051"/>
              <a:gd name="connsiteY6" fmla="*/ 88110 h 330298"/>
              <a:gd name="connsiteX7" fmla="*/ 0 w 322051"/>
              <a:gd name="connsiteY7" fmla="*/ 330298 h 330298"/>
              <a:gd name="connsiteX0" fmla="*/ 0 w 321695"/>
              <a:gd name="connsiteY0" fmla="*/ 330298 h 330298"/>
              <a:gd name="connsiteX1" fmla="*/ 205213 w 321695"/>
              <a:gd name="connsiteY1" fmla="*/ 310725 h 330298"/>
              <a:gd name="connsiteX2" fmla="*/ 201428 w 321695"/>
              <a:gd name="connsiteY2" fmla="*/ 186672 h 330298"/>
              <a:gd name="connsiteX3" fmla="*/ 321523 w 321695"/>
              <a:gd name="connsiteY3" fmla="*/ 115120 h 330298"/>
              <a:gd name="connsiteX4" fmla="*/ 241355 w 321695"/>
              <a:gd name="connsiteY4" fmla="*/ 73868 h 330298"/>
              <a:gd name="connsiteX5" fmla="*/ 147428 w 321695"/>
              <a:gd name="connsiteY5" fmla="*/ 84 h 330298"/>
              <a:gd name="connsiteX6" fmla="*/ 20339 w 321695"/>
              <a:gd name="connsiteY6" fmla="*/ 88110 h 330298"/>
              <a:gd name="connsiteX7" fmla="*/ 0 w 321695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19547"/>
              <a:gd name="connsiteY0" fmla="*/ 334797 h 334797"/>
              <a:gd name="connsiteX1" fmla="*/ 202881 w 319547"/>
              <a:gd name="connsiteY1" fmla="*/ 310725 h 334797"/>
              <a:gd name="connsiteX2" fmla="*/ 199096 w 319547"/>
              <a:gd name="connsiteY2" fmla="*/ 186672 h 334797"/>
              <a:gd name="connsiteX3" fmla="*/ 319191 w 319547"/>
              <a:gd name="connsiteY3" fmla="*/ 115120 h 334797"/>
              <a:gd name="connsiteX4" fmla="*/ 239023 w 319547"/>
              <a:gd name="connsiteY4" fmla="*/ 73868 h 334797"/>
              <a:gd name="connsiteX5" fmla="*/ 145096 w 319547"/>
              <a:gd name="connsiteY5" fmla="*/ 84 h 334797"/>
              <a:gd name="connsiteX6" fmla="*/ 18007 w 319547"/>
              <a:gd name="connsiteY6" fmla="*/ 88110 h 334797"/>
              <a:gd name="connsiteX7" fmla="*/ 0 w 319547"/>
              <a:gd name="connsiteY7" fmla="*/ 334797 h 334797"/>
              <a:gd name="connsiteX0" fmla="*/ 0 w 319564"/>
              <a:gd name="connsiteY0" fmla="*/ 334797 h 334797"/>
              <a:gd name="connsiteX1" fmla="*/ 171398 w 319564"/>
              <a:gd name="connsiteY1" fmla="*/ 310726 h 334797"/>
              <a:gd name="connsiteX2" fmla="*/ 199096 w 319564"/>
              <a:gd name="connsiteY2" fmla="*/ 186672 h 334797"/>
              <a:gd name="connsiteX3" fmla="*/ 319191 w 319564"/>
              <a:gd name="connsiteY3" fmla="*/ 115120 h 334797"/>
              <a:gd name="connsiteX4" fmla="*/ 239023 w 319564"/>
              <a:gd name="connsiteY4" fmla="*/ 73868 h 334797"/>
              <a:gd name="connsiteX5" fmla="*/ 145096 w 319564"/>
              <a:gd name="connsiteY5" fmla="*/ 84 h 334797"/>
              <a:gd name="connsiteX6" fmla="*/ 18007 w 319564"/>
              <a:gd name="connsiteY6" fmla="*/ 88110 h 334797"/>
              <a:gd name="connsiteX7" fmla="*/ 0 w 319564"/>
              <a:gd name="connsiteY7" fmla="*/ 334797 h 334797"/>
              <a:gd name="connsiteX0" fmla="*/ 0 w 319553"/>
              <a:gd name="connsiteY0" fmla="*/ 334797 h 334797"/>
              <a:gd name="connsiteX1" fmla="*/ 191221 w 319553"/>
              <a:gd name="connsiteY1" fmla="*/ 305103 h 334797"/>
              <a:gd name="connsiteX2" fmla="*/ 199096 w 319553"/>
              <a:gd name="connsiteY2" fmla="*/ 186672 h 334797"/>
              <a:gd name="connsiteX3" fmla="*/ 319191 w 319553"/>
              <a:gd name="connsiteY3" fmla="*/ 115120 h 334797"/>
              <a:gd name="connsiteX4" fmla="*/ 239023 w 319553"/>
              <a:gd name="connsiteY4" fmla="*/ 73868 h 334797"/>
              <a:gd name="connsiteX5" fmla="*/ 145096 w 319553"/>
              <a:gd name="connsiteY5" fmla="*/ 84 h 334797"/>
              <a:gd name="connsiteX6" fmla="*/ 18007 w 319553"/>
              <a:gd name="connsiteY6" fmla="*/ 88110 h 334797"/>
              <a:gd name="connsiteX7" fmla="*/ 0 w 319553"/>
              <a:gd name="connsiteY7" fmla="*/ 334797 h 334797"/>
              <a:gd name="connsiteX0" fmla="*/ 0 w 319553"/>
              <a:gd name="connsiteY0" fmla="*/ 329179 h 329179"/>
              <a:gd name="connsiteX1" fmla="*/ 191221 w 319553"/>
              <a:gd name="connsiteY1" fmla="*/ 299485 h 329179"/>
              <a:gd name="connsiteX2" fmla="*/ 199096 w 319553"/>
              <a:gd name="connsiteY2" fmla="*/ 181054 h 329179"/>
              <a:gd name="connsiteX3" fmla="*/ 319191 w 319553"/>
              <a:gd name="connsiteY3" fmla="*/ 109502 h 329179"/>
              <a:gd name="connsiteX4" fmla="*/ 239023 w 319553"/>
              <a:gd name="connsiteY4" fmla="*/ 68250 h 329179"/>
              <a:gd name="connsiteX5" fmla="*/ 112447 w 319553"/>
              <a:gd name="connsiteY5" fmla="*/ 90 h 329179"/>
              <a:gd name="connsiteX6" fmla="*/ 18007 w 319553"/>
              <a:gd name="connsiteY6" fmla="*/ 82492 h 329179"/>
              <a:gd name="connsiteX7" fmla="*/ 0 w 319553"/>
              <a:gd name="connsiteY7" fmla="*/ 329179 h 329179"/>
              <a:gd name="connsiteX0" fmla="*/ 0 w 319193"/>
              <a:gd name="connsiteY0" fmla="*/ 329525 h 329525"/>
              <a:gd name="connsiteX1" fmla="*/ 191221 w 319193"/>
              <a:gd name="connsiteY1" fmla="*/ 299831 h 329525"/>
              <a:gd name="connsiteX2" fmla="*/ 199096 w 319193"/>
              <a:gd name="connsiteY2" fmla="*/ 181400 h 329525"/>
              <a:gd name="connsiteX3" fmla="*/ 319191 w 319193"/>
              <a:gd name="connsiteY3" fmla="*/ 109848 h 329525"/>
              <a:gd name="connsiteX4" fmla="*/ 195879 w 319193"/>
              <a:gd name="connsiteY4" fmla="*/ 52850 h 329525"/>
              <a:gd name="connsiteX5" fmla="*/ 112447 w 319193"/>
              <a:gd name="connsiteY5" fmla="*/ 436 h 329525"/>
              <a:gd name="connsiteX6" fmla="*/ 18007 w 319193"/>
              <a:gd name="connsiteY6" fmla="*/ 82838 h 329525"/>
              <a:gd name="connsiteX7" fmla="*/ 0 w 319193"/>
              <a:gd name="connsiteY7" fmla="*/ 329525 h 329525"/>
              <a:gd name="connsiteX0" fmla="*/ 0 w 321075"/>
              <a:gd name="connsiteY0" fmla="*/ 329525 h 329525"/>
              <a:gd name="connsiteX1" fmla="*/ 191221 w 321075"/>
              <a:gd name="connsiteY1" fmla="*/ 299831 h 329525"/>
              <a:gd name="connsiteX2" fmla="*/ 199096 w 321075"/>
              <a:gd name="connsiteY2" fmla="*/ 181400 h 329525"/>
              <a:gd name="connsiteX3" fmla="*/ 319191 w 321075"/>
              <a:gd name="connsiteY3" fmla="*/ 109848 h 329525"/>
              <a:gd name="connsiteX4" fmla="*/ 195879 w 321075"/>
              <a:gd name="connsiteY4" fmla="*/ 52850 h 329525"/>
              <a:gd name="connsiteX5" fmla="*/ 112447 w 321075"/>
              <a:gd name="connsiteY5" fmla="*/ 436 h 329525"/>
              <a:gd name="connsiteX6" fmla="*/ 18007 w 321075"/>
              <a:gd name="connsiteY6" fmla="*/ 82838 h 329525"/>
              <a:gd name="connsiteX7" fmla="*/ 0 w 321075"/>
              <a:gd name="connsiteY7" fmla="*/ 329525 h 329525"/>
              <a:gd name="connsiteX0" fmla="*/ 0 w 319306"/>
              <a:gd name="connsiteY0" fmla="*/ 329887 h 329887"/>
              <a:gd name="connsiteX1" fmla="*/ 191221 w 319306"/>
              <a:gd name="connsiteY1" fmla="*/ 300193 h 329887"/>
              <a:gd name="connsiteX2" fmla="*/ 199096 w 319306"/>
              <a:gd name="connsiteY2" fmla="*/ 181762 h 329887"/>
              <a:gd name="connsiteX3" fmla="*/ 319191 w 319306"/>
              <a:gd name="connsiteY3" fmla="*/ 110210 h 329887"/>
              <a:gd name="connsiteX4" fmla="*/ 174891 w 319306"/>
              <a:gd name="connsiteY4" fmla="*/ 45341 h 329887"/>
              <a:gd name="connsiteX5" fmla="*/ 112447 w 319306"/>
              <a:gd name="connsiteY5" fmla="*/ 798 h 329887"/>
              <a:gd name="connsiteX6" fmla="*/ 18007 w 319306"/>
              <a:gd name="connsiteY6" fmla="*/ 83200 h 329887"/>
              <a:gd name="connsiteX7" fmla="*/ 0 w 319306"/>
              <a:gd name="connsiteY7" fmla="*/ 329887 h 329887"/>
              <a:gd name="connsiteX0" fmla="*/ 0 w 319306"/>
              <a:gd name="connsiteY0" fmla="*/ 330418 h 330418"/>
              <a:gd name="connsiteX1" fmla="*/ 191221 w 319306"/>
              <a:gd name="connsiteY1" fmla="*/ 300724 h 330418"/>
              <a:gd name="connsiteX2" fmla="*/ 199096 w 319306"/>
              <a:gd name="connsiteY2" fmla="*/ 182293 h 330418"/>
              <a:gd name="connsiteX3" fmla="*/ 319191 w 319306"/>
              <a:gd name="connsiteY3" fmla="*/ 110741 h 330418"/>
              <a:gd name="connsiteX4" fmla="*/ 174891 w 319306"/>
              <a:gd name="connsiteY4" fmla="*/ 45872 h 330418"/>
              <a:gd name="connsiteX5" fmla="*/ 112447 w 319306"/>
              <a:gd name="connsiteY5" fmla="*/ 1329 h 330418"/>
              <a:gd name="connsiteX6" fmla="*/ 18007 w 319306"/>
              <a:gd name="connsiteY6" fmla="*/ 83731 h 330418"/>
              <a:gd name="connsiteX7" fmla="*/ 0 w 319306"/>
              <a:gd name="connsiteY7" fmla="*/ 330418 h 330418"/>
              <a:gd name="connsiteX0" fmla="*/ 0 w 319192"/>
              <a:gd name="connsiteY0" fmla="*/ 329888 h 329888"/>
              <a:gd name="connsiteX1" fmla="*/ 191221 w 319192"/>
              <a:gd name="connsiteY1" fmla="*/ 300194 h 329888"/>
              <a:gd name="connsiteX2" fmla="*/ 199096 w 319192"/>
              <a:gd name="connsiteY2" fmla="*/ 181763 h 329888"/>
              <a:gd name="connsiteX3" fmla="*/ 319191 w 319192"/>
              <a:gd name="connsiteY3" fmla="*/ 110211 h 329888"/>
              <a:gd name="connsiteX4" fmla="*/ 201710 w 319192"/>
              <a:gd name="connsiteY4" fmla="*/ 45342 h 329888"/>
              <a:gd name="connsiteX5" fmla="*/ 112447 w 319192"/>
              <a:gd name="connsiteY5" fmla="*/ 799 h 329888"/>
              <a:gd name="connsiteX6" fmla="*/ 18007 w 319192"/>
              <a:gd name="connsiteY6" fmla="*/ 83201 h 329888"/>
              <a:gd name="connsiteX7" fmla="*/ 0 w 319192"/>
              <a:gd name="connsiteY7" fmla="*/ 329888 h 329888"/>
              <a:gd name="connsiteX0" fmla="*/ 0 w 299370"/>
              <a:gd name="connsiteY0" fmla="*/ 329796 h 329796"/>
              <a:gd name="connsiteX1" fmla="*/ 191221 w 299370"/>
              <a:gd name="connsiteY1" fmla="*/ 300102 h 329796"/>
              <a:gd name="connsiteX2" fmla="*/ 199096 w 299370"/>
              <a:gd name="connsiteY2" fmla="*/ 181671 h 329796"/>
              <a:gd name="connsiteX3" fmla="*/ 299368 w 299370"/>
              <a:gd name="connsiteY3" fmla="*/ 79753 h 329796"/>
              <a:gd name="connsiteX4" fmla="*/ 201710 w 299370"/>
              <a:gd name="connsiteY4" fmla="*/ 45250 h 329796"/>
              <a:gd name="connsiteX5" fmla="*/ 112447 w 299370"/>
              <a:gd name="connsiteY5" fmla="*/ 707 h 329796"/>
              <a:gd name="connsiteX6" fmla="*/ 18007 w 299370"/>
              <a:gd name="connsiteY6" fmla="*/ 83109 h 329796"/>
              <a:gd name="connsiteX7" fmla="*/ 0 w 299370"/>
              <a:gd name="connsiteY7" fmla="*/ 329796 h 329796"/>
              <a:gd name="connsiteX0" fmla="*/ 0 w 300300"/>
              <a:gd name="connsiteY0" fmla="*/ 329796 h 329796"/>
              <a:gd name="connsiteX1" fmla="*/ 191221 w 300300"/>
              <a:gd name="connsiteY1" fmla="*/ 300102 h 329796"/>
              <a:gd name="connsiteX2" fmla="*/ 199096 w 300300"/>
              <a:gd name="connsiteY2" fmla="*/ 181671 h 329796"/>
              <a:gd name="connsiteX3" fmla="*/ 299368 w 300300"/>
              <a:gd name="connsiteY3" fmla="*/ 79753 h 329796"/>
              <a:gd name="connsiteX4" fmla="*/ 201710 w 300300"/>
              <a:gd name="connsiteY4" fmla="*/ 45250 h 329796"/>
              <a:gd name="connsiteX5" fmla="*/ 112447 w 300300"/>
              <a:gd name="connsiteY5" fmla="*/ 707 h 329796"/>
              <a:gd name="connsiteX6" fmla="*/ 18007 w 300300"/>
              <a:gd name="connsiteY6" fmla="*/ 83109 h 329796"/>
              <a:gd name="connsiteX7" fmla="*/ 0 w 300300"/>
              <a:gd name="connsiteY7" fmla="*/ 329796 h 329796"/>
              <a:gd name="connsiteX0" fmla="*/ 0 w 300300"/>
              <a:gd name="connsiteY0" fmla="*/ 330280 h 330280"/>
              <a:gd name="connsiteX1" fmla="*/ 191221 w 300300"/>
              <a:gd name="connsiteY1" fmla="*/ 300586 h 330280"/>
              <a:gd name="connsiteX2" fmla="*/ 199096 w 300300"/>
              <a:gd name="connsiteY2" fmla="*/ 182155 h 330280"/>
              <a:gd name="connsiteX3" fmla="*/ 299368 w 300300"/>
              <a:gd name="connsiteY3" fmla="*/ 80237 h 330280"/>
              <a:gd name="connsiteX4" fmla="*/ 201710 w 300300"/>
              <a:gd name="connsiteY4" fmla="*/ 45734 h 330280"/>
              <a:gd name="connsiteX5" fmla="*/ 112447 w 300300"/>
              <a:gd name="connsiteY5" fmla="*/ 1191 h 330280"/>
              <a:gd name="connsiteX6" fmla="*/ 18007 w 300300"/>
              <a:gd name="connsiteY6" fmla="*/ 83593 h 330280"/>
              <a:gd name="connsiteX7" fmla="*/ 0 w 300300"/>
              <a:gd name="connsiteY7" fmla="*/ 330280 h 33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0300" h="330280">
                <a:moveTo>
                  <a:pt x="0" y="330280"/>
                </a:moveTo>
                <a:cubicBezTo>
                  <a:pt x="102210" y="262164"/>
                  <a:pt x="158038" y="325273"/>
                  <a:pt x="191221" y="300586"/>
                </a:cubicBezTo>
                <a:cubicBezTo>
                  <a:pt x="224404" y="275899"/>
                  <a:pt x="181072" y="218880"/>
                  <a:pt x="199096" y="182155"/>
                </a:cubicBezTo>
                <a:cubicBezTo>
                  <a:pt x="217120" y="145430"/>
                  <a:pt x="310592" y="142337"/>
                  <a:pt x="299368" y="80237"/>
                </a:cubicBezTo>
                <a:cubicBezTo>
                  <a:pt x="288144" y="18137"/>
                  <a:pt x="232863" y="58908"/>
                  <a:pt x="201710" y="45734"/>
                </a:cubicBezTo>
                <a:cubicBezTo>
                  <a:pt x="170557" y="32560"/>
                  <a:pt x="195536" y="-7368"/>
                  <a:pt x="112447" y="1191"/>
                </a:cubicBezTo>
                <a:cubicBezTo>
                  <a:pt x="29358" y="9750"/>
                  <a:pt x="136829" y="83940"/>
                  <a:pt x="18007" y="83593"/>
                </a:cubicBezTo>
                <a:cubicBezTo>
                  <a:pt x="17054" y="128043"/>
                  <a:pt x="5715" y="276305"/>
                  <a:pt x="0" y="330280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21599984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Freeform: Shape 254">
            <a:extLst>
              <a:ext uri="{FF2B5EF4-FFF2-40B4-BE49-F238E27FC236}">
                <a16:creationId xmlns:a16="http://schemas.microsoft.com/office/drawing/2014/main" id="{4BAD1436-F4C4-40AC-9EA3-D8FD24015EEF}"/>
              </a:ext>
            </a:extLst>
          </p:cNvPr>
          <p:cNvSpPr/>
          <p:nvPr/>
        </p:nvSpPr>
        <p:spPr>
          <a:xfrm>
            <a:off x="10574445" y="3247824"/>
            <a:ext cx="245308" cy="279727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  <a:gd name="connsiteX0" fmla="*/ 0 w 326340"/>
              <a:gd name="connsiteY0" fmla="*/ 318971 h 318971"/>
              <a:gd name="connsiteX1" fmla="*/ 205213 w 326340"/>
              <a:gd name="connsiteY1" fmla="*/ 299398 h 318971"/>
              <a:gd name="connsiteX2" fmla="*/ 195597 w 326340"/>
              <a:gd name="connsiteY2" fmla="*/ 180968 h 318971"/>
              <a:gd name="connsiteX3" fmla="*/ 321523 w 326340"/>
              <a:gd name="connsiteY3" fmla="*/ 103793 h 318971"/>
              <a:gd name="connsiteX4" fmla="*/ 247186 w 326340"/>
              <a:gd name="connsiteY4" fmla="*/ 90657 h 318971"/>
              <a:gd name="connsiteX5" fmla="*/ 195235 w 326340"/>
              <a:gd name="connsiteY5" fmla="*/ 4 h 318971"/>
              <a:gd name="connsiteX6" fmla="*/ 20339 w 326340"/>
              <a:gd name="connsiteY6" fmla="*/ 76783 h 318971"/>
              <a:gd name="connsiteX7" fmla="*/ 0 w 326340"/>
              <a:gd name="connsiteY7" fmla="*/ 318971 h 318971"/>
              <a:gd name="connsiteX0" fmla="*/ 0 w 322126"/>
              <a:gd name="connsiteY0" fmla="*/ 319052 h 319052"/>
              <a:gd name="connsiteX1" fmla="*/ 205213 w 322126"/>
              <a:gd name="connsiteY1" fmla="*/ 299479 h 319052"/>
              <a:gd name="connsiteX2" fmla="*/ 195597 w 322126"/>
              <a:gd name="connsiteY2" fmla="*/ 181049 h 319052"/>
              <a:gd name="connsiteX3" fmla="*/ 321523 w 322126"/>
              <a:gd name="connsiteY3" fmla="*/ 103874 h 319052"/>
              <a:gd name="connsiteX4" fmla="*/ 241355 w 322126"/>
              <a:gd name="connsiteY4" fmla="*/ 62622 h 319052"/>
              <a:gd name="connsiteX5" fmla="*/ 195235 w 322126"/>
              <a:gd name="connsiteY5" fmla="*/ 85 h 319052"/>
              <a:gd name="connsiteX6" fmla="*/ 20339 w 322126"/>
              <a:gd name="connsiteY6" fmla="*/ 76864 h 319052"/>
              <a:gd name="connsiteX7" fmla="*/ 0 w 322126"/>
              <a:gd name="connsiteY7" fmla="*/ 319052 h 319052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00"/>
              <a:gd name="connsiteY0" fmla="*/ 330286 h 330286"/>
              <a:gd name="connsiteX1" fmla="*/ 205213 w 322200"/>
              <a:gd name="connsiteY1" fmla="*/ 310713 h 330286"/>
              <a:gd name="connsiteX2" fmla="*/ 195597 w 322200"/>
              <a:gd name="connsiteY2" fmla="*/ 192283 h 330286"/>
              <a:gd name="connsiteX3" fmla="*/ 321523 w 322200"/>
              <a:gd name="connsiteY3" fmla="*/ 115108 h 330286"/>
              <a:gd name="connsiteX4" fmla="*/ 241355 w 322200"/>
              <a:gd name="connsiteY4" fmla="*/ 73856 h 330286"/>
              <a:gd name="connsiteX5" fmla="*/ 147428 w 322200"/>
              <a:gd name="connsiteY5" fmla="*/ 72 h 330286"/>
              <a:gd name="connsiteX6" fmla="*/ 20339 w 322200"/>
              <a:gd name="connsiteY6" fmla="*/ 88098 h 330286"/>
              <a:gd name="connsiteX7" fmla="*/ 0 w 322200"/>
              <a:gd name="connsiteY7" fmla="*/ 330286 h 330286"/>
              <a:gd name="connsiteX0" fmla="*/ 0 w 322199"/>
              <a:gd name="connsiteY0" fmla="*/ 330298 h 330298"/>
              <a:gd name="connsiteX1" fmla="*/ 205213 w 322199"/>
              <a:gd name="connsiteY1" fmla="*/ 310725 h 330298"/>
              <a:gd name="connsiteX2" fmla="*/ 195597 w 322199"/>
              <a:gd name="connsiteY2" fmla="*/ 192295 h 330298"/>
              <a:gd name="connsiteX3" fmla="*/ 321523 w 322199"/>
              <a:gd name="connsiteY3" fmla="*/ 115120 h 330298"/>
              <a:gd name="connsiteX4" fmla="*/ 241355 w 322199"/>
              <a:gd name="connsiteY4" fmla="*/ 73868 h 330298"/>
              <a:gd name="connsiteX5" fmla="*/ 147428 w 322199"/>
              <a:gd name="connsiteY5" fmla="*/ 84 h 330298"/>
              <a:gd name="connsiteX6" fmla="*/ 20339 w 322199"/>
              <a:gd name="connsiteY6" fmla="*/ 88110 h 330298"/>
              <a:gd name="connsiteX7" fmla="*/ 0 w 322199"/>
              <a:gd name="connsiteY7" fmla="*/ 330298 h 330298"/>
              <a:gd name="connsiteX0" fmla="*/ 0 w 321630"/>
              <a:gd name="connsiteY0" fmla="*/ 330298 h 330298"/>
              <a:gd name="connsiteX1" fmla="*/ 205213 w 321630"/>
              <a:gd name="connsiteY1" fmla="*/ 310725 h 330298"/>
              <a:gd name="connsiteX2" fmla="*/ 195597 w 321630"/>
              <a:gd name="connsiteY2" fmla="*/ 192295 h 330298"/>
              <a:gd name="connsiteX3" fmla="*/ 321523 w 321630"/>
              <a:gd name="connsiteY3" fmla="*/ 115120 h 330298"/>
              <a:gd name="connsiteX4" fmla="*/ 241355 w 321630"/>
              <a:gd name="connsiteY4" fmla="*/ 73868 h 330298"/>
              <a:gd name="connsiteX5" fmla="*/ 147428 w 321630"/>
              <a:gd name="connsiteY5" fmla="*/ 84 h 330298"/>
              <a:gd name="connsiteX6" fmla="*/ 20339 w 321630"/>
              <a:gd name="connsiteY6" fmla="*/ 88110 h 330298"/>
              <a:gd name="connsiteX7" fmla="*/ 0 w 321630"/>
              <a:gd name="connsiteY7" fmla="*/ 330298 h 330298"/>
              <a:gd name="connsiteX0" fmla="*/ 0 w 321782"/>
              <a:gd name="connsiteY0" fmla="*/ 330298 h 330298"/>
              <a:gd name="connsiteX1" fmla="*/ 205213 w 321782"/>
              <a:gd name="connsiteY1" fmla="*/ 310725 h 330298"/>
              <a:gd name="connsiteX2" fmla="*/ 195597 w 321782"/>
              <a:gd name="connsiteY2" fmla="*/ 192295 h 330298"/>
              <a:gd name="connsiteX3" fmla="*/ 321523 w 321782"/>
              <a:gd name="connsiteY3" fmla="*/ 115120 h 330298"/>
              <a:gd name="connsiteX4" fmla="*/ 241355 w 321782"/>
              <a:gd name="connsiteY4" fmla="*/ 73868 h 330298"/>
              <a:gd name="connsiteX5" fmla="*/ 147428 w 321782"/>
              <a:gd name="connsiteY5" fmla="*/ 84 h 330298"/>
              <a:gd name="connsiteX6" fmla="*/ 20339 w 321782"/>
              <a:gd name="connsiteY6" fmla="*/ 88110 h 330298"/>
              <a:gd name="connsiteX7" fmla="*/ 0 w 321782"/>
              <a:gd name="connsiteY7" fmla="*/ 330298 h 330298"/>
              <a:gd name="connsiteX0" fmla="*/ 0 w 322051"/>
              <a:gd name="connsiteY0" fmla="*/ 330298 h 330298"/>
              <a:gd name="connsiteX1" fmla="*/ 205213 w 322051"/>
              <a:gd name="connsiteY1" fmla="*/ 310725 h 330298"/>
              <a:gd name="connsiteX2" fmla="*/ 201428 w 322051"/>
              <a:gd name="connsiteY2" fmla="*/ 186672 h 330298"/>
              <a:gd name="connsiteX3" fmla="*/ 321523 w 322051"/>
              <a:gd name="connsiteY3" fmla="*/ 115120 h 330298"/>
              <a:gd name="connsiteX4" fmla="*/ 241355 w 322051"/>
              <a:gd name="connsiteY4" fmla="*/ 73868 h 330298"/>
              <a:gd name="connsiteX5" fmla="*/ 147428 w 322051"/>
              <a:gd name="connsiteY5" fmla="*/ 84 h 330298"/>
              <a:gd name="connsiteX6" fmla="*/ 20339 w 322051"/>
              <a:gd name="connsiteY6" fmla="*/ 88110 h 330298"/>
              <a:gd name="connsiteX7" fmla="*/ 0 w 322051"/>
              <a:gd name="connsiteY7" fmla="*/ 330298 h 330298"/>
              <a:gd name="connsiteX0" fmla="*/ 0 w 321695"/>
              <a:gd name="connsiteY0" fmla="*/ 330298 h 330298"/>
              <a:gd name="connsiteX1" fmla="*/ 205213 w 321695"/>
              <a:gd name="connsiteY1" fmla="*/ 310725 h 330298"/>
              <a:gd name="connsiteX2" fmla="*/ 201428 w 321695"/>
              <a:gd name="connsiteY2" fmla="*/ 186672 h 330298"/>
              <a:gd name="connsiteX3" fmla="*/ 321523 w 321695"/>
              <a:gd name="connsiteY3" fmla="*/ 115120 h 330298"/>
              <a:gd name="connsiteX4" fmla="*/ 241355 w 321695"/>
              <a:gd name="connsiteY4" fmla="*/ 73868 h 330298"/>
              <a:gd name="connsiteX5" fmla="*/ 147428 w 321695"/>
              <a:gd name="connsiteY5" fmla="*/ 84 h 330298"/>
              <a:gd name="connsiteX6" fmla="*/ 20339 w 321695"/>
              <a:gd name="connsiteY6" fmla="*/ 88110 h 330298"/>
              <a:gd name="connsiteX7" fmla="*/ 0 w 321695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19547"/>
              <a:gd name="connsiteY0" fmla="*/ 334797 h 334797"/>
              <a:gd name="connsiteX1" fmla="*/ 202881 w 319547"/>
              <a:gd name="connsiteY1" fmla="*/ 310725 h 334797"/>
              <a:gd name="connsiteX2" fmla="*/ 199096 w 319547"/>
              <a:gd name="connsiteY2" fmla="*/ 186672 h 334797"/>
              <a:gd name="connsiteX3" fmla="*/ 319191 w 319547"/>
              <a:gd name="connsiteY3" fmla="*/ 115120 h 334797"/>
              <a:gd name="connsiteX4" fmla="*/ 239023 w 319547"/>
              <a:gd name="connsiteY4" fmla="*/ 73868 h 334797"/>
              <a:gd name="connsiteX5" fmla="*/ 145096 w 319547"/>
              <a:gd name="connsiteY5" fmla="*/ 84 h 334797"/>
              <a:gd name="connsiteX6" fmla="*/ 18007 w 319547"/>
              <a:gd name="connsiteY6" fmla="*/ 88110 h 334797"/>
              <a:gd name="connsiteX7" fmla="*/ 0 w 319547"/>
              <a:gd name="connsiteY7" fmla="*/ 334797 h 334797"/>
              <a:gd name="connsiteX0" fmla="*/ 0 w 319564"/>
              <a:gd name="connsiteY0" fmla="*/ 334797 h 334797"/>
              <a:gd name="connsiteX1" fmla="*/ 171398 w 319564"/>
              <a:gd name="connsiteY1" fmla="*/ 310726 h 334797"/>
              <a:gd name="connsiteX2" fmla="*/ 199096 w 319564"/>
              <a:gd name="connsiteY2" fmla="*/ 186672 h 334797"/>
              <a:gd name="connsiteX3" fmla="*/ 319191 w 319564"/>
              <a:gd name="connsiteY3" fmla="*/ 115120 h 334797"/>
              <a:gd name="connsiteX4" fmla="*/ 239023 w 319564"/>
              <a:gd name="connsiteY4" fmla="*/ 73868 h 334797"/>
              <a:gd name="connsiteX5" fmla="*/ 145096 w 319564"/>
              <a:gd name="connsiteY5" fmla="*/ 84 h 334797"/>
              <a:gd name="connsiteX6" fmla="*/ 18007 w 319564"/>
              <a:gd name="connsiteY6" fmla="*/ 88110 h 334797"/>
              <a:gd name="connsiteX7" fmla="*/ 0 w 319564"/>
              <a:gd name="connsiteY7" fmla="*/ 334797 h 334797"/>
              <a:gd name="connsiteX0" fmla="*/ 0 w 319553"/>
              <a:gd name="connsiteY0" fmla="*/ 334797 h 334797"/>
              <a:gd name="connsiteX1" fmla="*/ 191221 w 319553"/>
              <a:gd name="connsiteY1" fmla="*/ 305103 h 334797"/>
              <a:gd name="connsiteX2" fmla="*/ 199096 w 319553"/>
              <a:gd name="connsiteY2" fmla="*/ 186672 h 334797"/>
              <a:gd name="connsiteX3" fmla="*/ 319191 w 319553"/>
              <a:gd name="connsiteY3" fmla="*/ 115120 h 334797"/>
              <a:gd name="connsiteX4" fmla="*/ 239023 w 319553"/>
              <a:gd name="connsiteY4" fmla="*/ 73868 h 334797"/>
              <a:gd name="connsiteX5" fmla="*/ 145096 w 319553"/>
              <a:gd name="connsiteY5" fmla="*/ 84 h 334797"/>
              <a:gd name="connsiteX6" fmla="*/ 18007 w 319553"/>
              <a:gd name="connsiteY6" fmla="*/ 88110 h 334797"/>
              <a:gd name="connsiteX7" fmla="*/ 0 w 319553"/>
              <a:gd name="connsiteY7" fmla="*/ 334797 h 334797"/>
              <a:gd name="connsiteX0" fmla="*/ 0 w 319553"/>
              <a:gd name="connsiteY0" fmla="*/ 329179 h 329179"/>
              <a:gd name="connsiteX1" fmla="*/ 191221 w 319553"/>
              <a:gd name="connsiteY1" fmla="*/ 299485 h 329179"/>
              <a:gd name="connsiteX2" fmla="*/ 199096 w 319553"/>
              <a:gd name="connsiteY2" fmla="*/ 181054 h 329179"/>
              <a:gd name="connsiteX3" fmla="*/ 319191 w 319553"/>
              <a:gd name="connsiteY3" fmla="*/ 109502 h 329179"/>
              <a:gd name="connsiteX4" fmla="*/ 239023 w 319553"/>
              <a:gd name="connsiteY4" fmla="*/ 68250 h 329179"/>
              <a:gd name="connsiteX5" fmla="*/ 112447 w 319553"/>
              <a:gd name="connsiteY5" fmla="*/ 90 h 329179"/>
              <a:gd name="connsiteX6" fmla="*/ 18007 w 319553"/>
              <a:gd name="connsiteY6" fmla="*/ 82492 h 329179"/>
              <a:gd name="connsiteX7" fmla="*/ 0 w 319553"/>
              <a:gd name="connsiteY7" fmla="*/ 329179 h 329179"/>
              <a:gd name="connsiteX0" fmla="*/ 0 w 319193"/>
              <a:gd name="connsiteY0" fmla="*/ 329525 h 329525"/>
              <a:gd name="connsiteX1" fmla="*/ 191221 w 319193"/>
              <a:gd name="connsiteY1" fmla="*/ 299831 h 329525"/>
              <a:gd name="connsiteX2" fmla="*/ 199096 w 319193"/>
              <a:gd name="connsiteY2" fmla="*/ 181400 h 329525"/>
              <a:gd name="connsiteX3" fmla="*/ 319191 w 319193"/>
              <a:gd name="connsiteY3" fmla="*/ 109848 h 329525"/>
              <a:gd name="connsiteX4" fmla="*/ 195879 w 319193"/>
              <a:gd name="connsiteY4" fmla="*/ 52850 h 329525"/>
              <a:gd name="connsiteX5" fmla="*/ 112447 w 319193"/>
              <a:gd name="connsiteY5" fmla="*/ 436 h 329525"/>
              <a:gd name="connsiteX6" fmla="*/ 18007 w 319193"/>
              <a:gd name="connsiteY6" fmla="*/ 82838 h 329525"/>
              <a:gd name="connsiteX7" fmla="*/ 0 w 319193"/>
              <a:gd name="connsiteY7" fmla="*/ 329525 h 329525"/>
              <a:gd name="connsiteX0" fmla="*/ 0 w 321075"/>
              <a:gd name="connsiteY0" fmla="*/ 329525 h 329525"/>
              <a:gd name="connsiteX1" fmla="*/ 191221 w 321075"/>
              <a:gd name="connsiteY1" fmla="*/ 299831 h 329525"/>
              <a:gd name="connsiteX2" fmla="*/ 199096 w 321075"/>
              <a:gd name="connsiteY2" fmla="*/ 181400 h 329525"/>
              <a:gd name="connsiteX3" fmla="*/ 319191 w 321075"/>
              <a:gd name="connsiteY3" fmla="*/ 109848 h 329525"/>
              <a:gd name="connsiteX4" fmla="*/ 195879 w 321075"/>
              <a:gd name="connsiteY4" fmla="*/ 52850 h 329525"/>
              <a:gd name="connsiteX5" fmla="*/ 112447 w 321075"/>
              <a:gd name="connsiteY5" fmla="*/ 436 h 329525"/>
              <a:gd name="connsiteX6" fmla="*/ 18007 w 321075"/>
              <a:gd name="connsiteY6" fmla="*/ 82838 h 329525"/>
              <a:gd name="connsiteX7" fmla="*/ 0 w 321075"/>
              <a:gd name="connsiteY7" fmla="*/ 329525 h 329525"/>
              <a:gd name="connsiteX0" fmla="*/ 0 w 319306"/>
              <a:gd name="connsiteY0" fmla="*/ 329887 h 329887"/>
              <a:gd name="connsiteX1" fmla="*/ 191221 w 319306"/>
              <a:gd name="connsiteY1" fmla="*/ 300193 h 329887"/>
              <a:gd name="connsiteX2" fmla="*/ 199096 w 319306"/>
              <a:gd name="connsiteY2" fmla="*/ 181762 h 329887"/>
              <a:gd name="connsiteX3" fmla="*/ 319191 w 319306"/>
              <a:gd name="connsiteY3" fmla="*/ 110210 h 329887"/>
              <a:gd name="connsiteX4" fmla="*/ 174891 w 319306"/>
              <a:gd name="connsiteY4" fmla="*/ 45341 h 329887"/>
              <a:gd name="connsiteX5" fmla="*/ 112447 w 319306"/>
              <a:gd name="connsiteY5" fmla="*/ 798 h 329887"/>
              <a:gd name="connsiteX6" fmla="*/ 18007 w 319306"/>
              <a:gd name="connsiteY6" fmla="*/ 83200 h 329887"/>
              <a:gd name="connsiteX7" fmla="*/ 0 w 319306"/>
              <a:gd name="connsiteY7" fmla="*/ 329887 h 329887"/>
              <a:gd name="connsiteX0" fmla="*/ 0 w 319306"/>
              <a:gd name="connsiteY0" fmla="*/ 330418 h 330418"/>
              <a:gd name="connsiteX1" fmla="*/ 191221 w 319306"/>
              <a:gd name="connsiteY1" fmla="*/ 300724 h 330418"/>
              <a:gd name="connsiteX2" fmla="*/ 199096 w 319306"/>
              <a:gd name="connsiteY2" fmla="*/ 182293 h 330418"/>
              <a:gd name="connsiteX3" fmla="*/ 319191 w 319306"/>
              <a:gd name="connsiteY3" fmla="*/ 110741 h 330418"/>
              <a:gd name="connsiteX4" fmla="*/ 174891 w 319306"/>
              <a:gd name="connsiteY4" fmla="*/ 45872 h 330418"/>
              <a:gd name="connsiteX5" fmla="*/ 112447 w 319306"/>
              <a:gd name="connsiteY5" fmla="*/ 1329 h 330418"/>
              <a:gd name="connsiteX6" fmla="*/ 18007 w 319306"/>
              <a:gd name="connsiteY6" fmla="*/ 83731 h 330418"/>
              <a:gd name="connsiteX7" fmla="*/ 0 w 319306"/>
              <a:gd name="connsiteY7" fmla="*/ 330418 h 330418"/>
              <a:gd name="connsiteX0" fmla="*/ 0 w 319192"/>
              <a:gd name="connsiteY0" fmla="*/ 329888 h 329888"/>
              <a:gd name="connsiteX1" fmla="*/ 191221 w 319192"/>
              <a:gd name="connsiteY1" fmla="*/ 300194 h 329888"/>
              <a:gd name="connsiteX2" fmla="*/ 199096 w 319192"/>
              <a:gd name="connsiteY2" fmla="*/ 181763 h 329888"/>
              <a:gd name="connsiteX3" fmla="*/ 319191 w 319192"/>
              <a:gd name="connsiteY3" fmla="*/ 110211 h 329888"/>
              <a:gd name="connsiteX4" fmla="*/ 201710 w 319192"/>
              <a:gd name="connsiteY4" fmla="*/ 45342 h 329888"/>
              <a:gd name="connsiteX5" fmla="*/ 112447 w 319192"/>
              <a:gd name="connsiteY5" fmla="*/ 799 h 329888"/>
              <a:gd name="connsiteX6" fmla="*/ 18007 w 319192"/>
              <a:gd name="connsiteY6" fmla="*/ 83201 h 329888"/>
              <a:gd name="connsiteX7" fmla="*/ 0 w 319192"/>
              <a:gd name="connsiteY7" fmla="*/ 329888 h 329888"/>
              <a:gd name="connsiteX0" fmla="*/ 0 w 299370"/>
              <a:gd name="connsiteY0" fmla="*/ 329796 h 329796"/>
              <a:gd name="connsiteX1" fmla="*/ 191221 w 299370"/>
              <a:gd name="connsiteY1" fmla="*/ 300102 h 329796"/>
              <a:gd name="connsiteX2" fmla="*/ 199096 w 299370"/>
              <a:gd name="connsiteY2" fmla="*/ 181671 h 329796"/>
              <a:gd name="connsiteX3" fmla="*/ 299368 w 299370"/>
              <a:gd name="connsiteY3" fmla="*/ 79753 h 329796"/>
              <a:gd name="connsiteX4" fmla="*/ 201710 w 299370"/>
              <a:gd name="connsiteY4" fmla="*/ 45250 h 329796"/>
              <a:gd name="connsiteX5" fmla="*/ 112447 w 299370"/>
              <a:gd name="connsiteY5" fmla="*/ 707 h 329796"/>
              <a:gd name="connsiteX6" fmla="*/ 18007 w 299370"/>
              <a:gd name="connsiteY6" fmla="*/ 83109 h 329796"/>
              <a:gd name="connsiteX7" fmla="*/ 0 w 299370"/>
              <a:gd name="connsiteY7" fmla="*/ 329796 h 329796"/>
              <a:gd name="connsiteX0" fmla="*/ 0 w 300300"/>
              <a:gd name="connsiteY0" fmla="*/ 329796 h 329796"/>
              <a:gd name="connsiteX1" fmla="*/ 191221 w 300300"/>
              <a:gd name="connsiteY1" fmla="*/ 300102 h 329796"/>
              <a:gd name="connsiteX2" fmla="*/ 199096 w 300300"/>
              <a:gd name="connsiteY2" fmla="*/ 181671 h 329796"/>
              <a:gd name="connsiteX3" fmla="*/ 299368 w 300300"/>
              <a:gd name="connsiteY3" fmla="*/ 79753 h 329796"/>
              <a:gd name="connsiteX4" fmla="*/ 201710 w 300300"/>
              <a:gd name="connsiteY4" fmla="*/ 45250 h 329796"/>
              <a:gd name="connsiteX5" fmla="*/ 112447 w 300300"/>
              <a:gd name="connsiteY5" fmla="*/ 707 h 329796"/>
              <a:gd name="connsiteX6" fmla="*/ 18007 w 300300"/>
              <a:gd name="connsiteY6" fmla="*/ 83109 h 329796"/>
              <a:gd name="connsiteX7" fmla="*/ 0 w 300300"/>
              <a:gd name="connsiteY7" fmla="*/ 329796 h 329796"/>
              <a:gd name="connsiteX0" fmla="*/ 0 w 300300"/>
              <a:gd name="connsiteY0" fmla="*/ 330280 h 330280"/>
              <a:gd name="connsiteX1" fmla="*/ 191221 w 300300"/>
              <a:gd name="connsiteY1" fmla="*/ 300586 h 330280"/>
              <a:gd name="connsiteX2" fmla="*/ 199096 w 300300"/>
              <a:gd name="connsiteY2" fmla="*/ 182155 h 330280"/>
              <a:gd name="connsiteX3" fmla="*/ 299368 w 300300"/>
              <a:gd name="connsiteY3" fmla="*/ 80237 h 330280"/>
              <a:gd name="connsiteX4" fmla="*/ 201710 w 300300"/>
              <a:gd name="connsiteY4" fmla="*/ 45734 h 330280"/>
              <a:gd name="connsiteX5" fmla="*/ 112447 w 300300"/>
              <a:gd name="connsiteY5" fmla="*/ 1191 h 330280"/>
              <a:gd name="connsiteX6" fmla="*/ 18007 w 300300"/>
              <a:gd name="connsiteY6" fmla="*/ 83593 h 330280"/>
              <a:gd name="connsiteX7" fmla="*/ 0 w 300300"/>
              <a:gd name="connsiteY7" fmla="*/ 330280 h 33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0300" h="330280">
                <a:moveTo>
                  <a:pt x="0" y="330280"/>
                </a:moveTo>
                <a:cubicBezTo>
                  <a:pt x="102210" y="262164"/>
                  <a:pt x="158038" y="325273"/>
                  <a:pt x="191221" y="300586"/>
                </a:cubicBezTo>
                <a:cubicBezTo>
                  <a:pt x="224404" y="275899"/>
                  <a:pt x="181072" y="218880"/>
                  <a:pt x="199096" y="182155"/>
                </a:cubicBezTo>
                <a:cubicBezTo>
                  <a:pt x="217120" y="145430"/>
                  <a:pt x="310592" y="142337"/>
                  <a:pt x="299368" y="80237"/>
                </a:cubicBezTo>
                <a:cubicBezTo>
                  <a:pt x="288144" y="18137"/>
                  <a:pt x="232863" y="58908"/>
                  <a:pt x="201710" y="45734"/>
                </a:cubicBezTo>
                <a:cubicBezTo>
                  <a:pt x="170557" y="32560"/>
                  <a:pt x="195536" y="-7368"/>
                  <a:pt x="112447" y="1191"/>
                </a:cubicBezTo>
                <a:cubicBezTo>
                  <a:pt x="29358" y="9750"/>
                  <a:pt x="136829" y="83940"/>
                  <a:pt x="18007" y="83593"/>
                </a:cubicBezTo>
                <a:cubicBezTo>
                  <a:pt x="17054" y="128043"/>
                  <a:pt x="5715" y="276305"/>
                  <a:pt x="0" y="330280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21599984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97E99A11-857F-4DB0-9E3E-CCA57F9F6702}"/>
              </a:ext>
            </a:extLst>
          </p:cNvPr>
          <p:cNvSpPr/>
          <p:nvPr/>
        </p:nvSpPr>
        <p:spPr>
          <a:xfrm>
            <a:off x="10550780" y="3037966"/>
            <a:ext cx="268973" cy="300609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  <a:gd name="connsiteX0" fmla="*/ 0 w 326340"/>
              <a:gd name="connsiteY0" fmla="*/ 318971 h 318971"/>
              <a:gd name="connsiteX1" fmla="*/ 205213 w 326340"/>
              <a:gd name="connsiteY1" fmla="*/ 299398 h 318971"/>
              <a:gd name="connsiteX2" fmla="*/ 195597 w 326340"/>
              <a:gd name="connsiteY2" fmla="*/ 180968 h 318971"/>
              <a:gd name="connsiteX3" fmla="*/ 321523 w 326340"/>
              <a:gd name="connsiteY3" fmla="*/ 103793 h 318971"/>
              <a:gd name="connsiteX4" fmla="*/ 247186 w 326340"/>
              <a:gd name="connsiteY4" fmla="*/ 90657 h 318971"/>
              <a:gd name="connsiteX5" fmla="*/ 195235 w 326340"/>
              <a:gd name="connsiteY5" fmla="*/ 4 h 318971"/>
              <a:gd name="connsiteX6" fmla="*/ 20339 w 326340"/>
              <a:gd name="connsiteY6" fmla="*/ 76783 h 318971"/>
              <a:gd name="connsiteX7" fmla="*/ 0 w 326340"/>
              <a:gd name="connsiteY7" fmla="*/ 318971 h 318971"/>
              <a:gd name="connsiteX0" fmla="*/ 0 w 322126"/>
              <a:gd name="connsiteY0" fmla="*/ 319052 h 319052"/>
              <a:gd name="connsiteX1" fmla="*/ 205213 w 322126"/>
              <a:gd name="connsiteY1" fmla="*/ 299479 h 319052"/>
              <a:gd name="connsiteX2" fmla="*/ 195597 w 322126"/>
              <a:gd name="connsiteY2" fmla="*/ 181049 h 319052"/>
              <a:gd name="connsiteX3" fmla="*/ 321523 w 322126"/>
              <a:gd name="connsiteY3" fmla="*/ 103874 h 319052"/>
              <a:gd name="connsiteX4" fmla="*/ 241355 w 322126"/>
              <a:gd name="connsiteY4" fmla="*/ 62622 h 319052"/>
              <a:gd name="connsiteX5" fmla="*/ 195235 w 322126"/>
              <a:gd name="connsiteY5" fmla="*/ 85 h 319052"/>
              <a:gd name="connsiteX6" fmla="*/ 20339 w 322126"/>
              <a:gd name="connsiteY6" fmla="*/ 76864 h 319052"/>
              <a:gd name="connsiteX7" fmla="*/ 0 w 322126"/>
              <a:gd name="connsiteY7" fmla="*/ 319052 h 319052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00"/>
              <a:gd name="connsiteY0" fmla="*/ 330286 h 330286"/>
              <a:gd name="connsiteX1" fmla="*/ 205213 w 322200"/>
              <a:gd name="connsiteY1" fmla="*/ 310713 h 330286"/>
              <a:gd name="connsiteX2" fmla="*/ 195597 w 322200"/>
              <a:gd name="connsiteY2" fmla="*/ 192283 h 330286"/>
              <a:gd name="connsiteX3" fmla="*/ 321523 w 322200"/>
              <a:gd name="connsiteY3" fmla="*/ 115108 h 330286"/>
              <a:gd name="connsiteX4" fmla="*/ 241355 w 322200"/>
              <a:gd name="connsiteY4" fmla="*/ 73856 h 330286"/>
              <a:gd name="connsiteX5" fmla="*/ 147428 w 322200"/>
              <a:gd name="connsiteY5" fmla="*/ 72 h 330286"/>
              <a:gd name="connsiteX6" fmla="*/ 20339 w 322200"/>
              <a:gd name="connsiteY6" fmla="*/ 88098 h 330286"/>
              <a:gd name="connsiteX7" fmla="*/ 0 w 322200"/>
              <a:gd name="connsiteY7" fmla="*/ 330286 h 330286"/>
              <a:gd name="connsiteX0" fmla="*/ 0 w 322199"/>
              <a:gd name="connsiteY0" fmla="*/ 330298 h 330298"/>
              <a:gd name="connsiteX1" fmla="*/ 205213 w 322199"/>
              <a:gd name="connsiteY1" fmla="*/ 310725 h 330298"/>
              <a:gd name="connsiteX2" fmla="*/ 195597 w 322199"/>
              <a:gd name="connsiteY2" fmla="*/ 192295 h 330298"/>
              <a:gd name="connsiteX3" fmla="*/ 321523 w 322199"/>
              <a:gd name="connsiteY3" fmla="*/ 115120 h 330298"/>
              <a:gd name="connsiteX4" fmla="*/ 241355 w 322199"/>
              <a:gd name="connsiteY4" fmla="*/ 73868 h 330298"/>
              <a:gd name="connsiteX5" fmla="*/ 147428 w 322199"/>
              <a:gd name="connsiteY5" fmla="*/ 84 h 330298"/>
              <a:gd name="connsiteX6" fmla="*/ 20339 w 322199"/>
              <a:gd name="connsiteY6" fmla="*/ 88110 h 330298"/>
              <a:gd name="connsiteX7" fmla="*/ 0 w 322199"/>
              <a:gd name="connsiteY7" fmla="*/ 330298 h 330298"/>
              <a:gd name="connsiteX0" fmla="*/ 0 w 321630"/>
              <a:gd name="connsiteY0" fmla="*/ 330298 h 330298"/>
              <a:gd name="connsiteX1" fmla="*/ 205213 w 321630"/>
              <a:gd name="connsiteY1" fmla="*/ 310725 h 330298"/>
              <a:gd name="connsiteX2" fmla="*/ 195597 w 321630"/>
              <a:gd name="connsiteY2" fmla="*/ 192295 h 330298"/>
              <a:gd name="connsiteX3" fmla="*/ 321523 w 321630"/>
              <a:gd name="connsiteY3" fmla="*/ 115120 h 330298"/>
              <a:gd name="connsiteX4" fmla="*/ 241355 w 321630"/>
              <a:gd name="connsiteY4" fmla="*/ 73868 h 330298"/>
              <a:gd name="connsiteX5" fmla="*/ 147428 w 321630"/>
              <a:gd name="connsiteY5" fmla="*/ 84 h 330298"/>
              <a:gd name="connsiteX6" fmla="*/ 20339 w 321630"/>
              <a:gd name="connsiteY6" fmla="*/ 88110 h 330298"/>
              <a:gd name="connsiteX7" fmla="*/ 0 w 321630"/>
              <a:gd name="connsiteY7" fmla="*/ 330298 h 330298"/>
              <a:gd name="connsiteX0" fmla="*/ 0 w 321782"/>
              <a:gd name="connsiteY0" fmla="*/ 330298 h 330298"/>
              <a:gd name="connsiteX1" fmla="*/ 205213 w 321782"/>
              <a:gd name="connsiteY1" fmla="*/ 310725 h 330298"/>
              <a:gd name="connsiteX2" fmla="*/ 195597 w 321782"/>
              <a:gd name="connsiteY2" fmla="*/ 192295 h 330298"/>
              <a:gd name="connsiteX3" fmla="*/ 321523 w 321782"/>
              <a:gd name="connsiteY3" fmla="*/ 115120 h 330298"/>
              <a:gd name="connsiteX4" fmla="*/ 241355 w 321782"/>
              <a:gd name="connsiteY4" fmla="*/ 73868 h 330298"/>
              <a:gd name="connsiteX5" fmla="*/ 147428 w 321782"/>
              <a:gd name="connsiteY5" fmla="*/ 84 h 330298"/>
              <a:gd name="connsiteX6" fmla="*/ 20339 w 321782"/>
              <a:gd name="connsiteY6" fmla="*/ 88110 h 330298"/>
              <a:gd name="connsiteX7" fmla="*/ 0 w 321782"/>
              <a:gd name="connsiteY7" fmla="*/ 330298 h 330298"/>
              <a:gd name="connsiteX0" fmla="*/ 0 w 322051"/>
              <a:gd name="connsiteY0" fmla="*/ 330298 h 330298"/>
              <a:gd name="connsiteX1" fmla="*/ 205213 w 322051"/>
              <a:gd name="connsiteY1" fmla="*/ 310725 h 330298"/>
              <a:gd name="connsiteX2" fmla="*/ 201428 w 322051"/>
              <a:gd name="connsiteY2" fmla="*/ 186672 h 330298"/>
              <a:gd name="connsiteX3" fmla="*/ 321523 w 322051"/>
              <a:gd name="connsiteY3" fmla="*/ 115120 h 330298"/>
              <a:gd name="connsiteX4" fmla="*/ 241355 w 322051"/>
              <a:gd name="connsiteY4" fmla="*/ 73868 h 330298"/>
              <a:gd name="connsiteX5" fmla="*/ 147428 w 322051"/>
              <a:gd name="connsiteY5" fmla="*/ 84 h 330298"/>
              <a:gd name="connsiteX6" fmla="*/ 20339 w 322051"/>
              <a:gd name="connsiteY6" fmla="*/ 88110 h 330298"/>
              <a:gd name="connsiteX7" fmla="*/ 0 w 322051"/>
              <a:gd name="connsiteY7" fmla="*/ 330298 h 330298"/>
              <a:gd name="connsiteX0" fmla="*/ 0 w 321695"/>
              <a:gd name="connsiteY0" fmla="*/ 330298 h 330298"/>
              <a:gd name="connsiteX1" fmla="*/ 205213 w 321695"/>
              <a:gd name="connsiteY1" fmla="*/ 310725 h 330298"/>
              <a:gd name="connsiteX2" fmla="*/ 201428 w 321695"/>
              <a:gd name="connsiteY2" fmla="*/ 186672 h 330298"/>
              <a:gd name="connsiteX3" fmla="*/ 321523 w 321695"/>
              <a:gd name="connsiteY3" fmla="*/ 115120 h 330298"/>
              <a:gd name="connsiteX4" fmla="*/ 241355 w 321695"/>
              <a:gd name="connsiteY4" fmla="*/ 73868 h 330298"/>
              <a:gd name="connsiteX5" fmla="*/ 147428 w 321695"/>
              <a:gd name="connsiteY5" fmla="*/ 84 h 330298"/>
              <a:gd name="connsiteX6" fmla="*/ 20339 w 321695"/>
              <a:gd name="connsiteY6" fmla="*/ 88110 h 330298"/>
              <a:gd name="connsiteX7" fmla="*/ 0 w 321695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19547"/>
              <a:gd name="connsiteY0" fmla="*/ 334797 h 334797"/>
              <a:gd name="connsiteX1" fmla="*/ 202881 w 319547"/>
              <a:gd name="connsiteY1" fmla="*/ 310725 h 334797"/>
              <a:gd name="connsiteX2" fmla="*/ 199096 w 319547"/>
              <a:gd name="connsiteY2" fmla="*/ 186672 h 334797"/>
              <a:gd name="connsiteX3" fmla="*/ 319191 w 319547"/>
              <a:gd name="connsiteY3" fmla="*/ 115120 h 334797"/>
              <a:gd name="connsiteX4" fmla="*/ 239023 w 319547"/>
              <a:gd name="connsiteY4" fmla="*/ 73868 h 334797"/>
              <a:gd name="connsiteX5" fmla="*/ 145096 w 319547"/>
              <a:gd name="connsiteY5" fmla="*/ 84 h 334797"/>
              <a:gd name="connsiteX6" fmla="*/ 18007 w 319547"/>
              <a:gd name="connsiteY6" fmla="*/ 88110 h 334797"/>
              <a:gd name="connsiteX7" fmla="*/ 0 w 319547"/>
              <a:gd name="connsiteY7" fmla="*/ 334797 h 334797"/>
              <a:gd name="connsiteX0" fmla="*/ 0 w 319564"/>
              <a:gd name="connsiteY0" fmla="*/ 334797 h 334797"/>
              <a:gd name="connsiteX1" fmla="*/ 171398 w 319564"/>
              <a:gd name="connsiteY1" fmla="*/ 310726 h 334797"/>
              <a:gd name="connsiteX2" fmla="*/ 199096 w 319564"/>
              <a:gd name="connsiteY2" fmla="*/ 186672 h 334797"/>
              <a:gd name="connsiteX3" fmla="*/ 319191 w 319564"/>
              <a:gd name="connsiteY3" fmla="*/ 115120 h 334797"/>
              <a:gd name="connsiteX4" fmla="*/ 239023 w 319564"/>
              <a:gd name="connsiteY4" fmla="*/ 73868 h 334797"/>
              <a:gd name="connsiteX5" fmla="*/ 145096 w 319564"/>
              <a:gd name="connsiteY5" fmla="*/ 84 h 334797"/>
              <a:gd name="connsiteX6" fmla="*/ 18007 w 319564"/>
              <a:gd name="connsiteY6" fmla="*/ 88110 h 334797"/>
              <a:gd name="connsiteX7" fmla="*/ 0 w 319564"/>
              <a:gd name="connsiteY7" fmla="*/ 334797 h 334797"/>
              <a:gd name="connsiteX0" fmla="*/ 0 w 319553"/>
              <a:gd name="connsiteY0" fmla="*/ 334797 h 334797"/>
              <a:gd name="connsiteX1" fmla="*/ 191221 w 319553"/>
              <a:gd name="connsiteY1" fmla="*/ 305103 h 334797"/>
              <a:gd name="connsiteX2" fmla="*/ 199096 w 319553"/>
              <a:gd name="connsiteY2" fmla="*/ 186672 h 334797"/>
              <a:gd name="connsiteX3" fmla="*/ 319191 w 319553"/>
              <a:gd name="connsiteY3" fmla="*/ 115120 h 334797"/>
              <a:gd name="connsiteX4" fmla="*/ 239023 w 319553"/>
              <a:gd name="connsiteY4" fmla="*/ 73868 h 334797"/>
              <a:gd name="connsiteX5" fmla="*/ 145096 w 319553"/>
              <a:gd name="connsiteY5" fmla="*/ 84 h 334797"/>
              <a:gd name="connsiteX6" fmla="*/ 18007 w 319553"/>
              <a:gd name="connsiteY6" fmla="*/ 88110 h 334797"/>
              <a:gd name="connsiteX7" fmla="*/ 0 w 319553"/>
              <a:gd name="connsiteY7" fmla="*/ 334797 h 334797"/>
              <a:gd name="connsiteX0" fmla="*/ 0 w 319553"/>
              <a:gd name="connsiteY0" fmla="*/ 329179 h 329179"/>
              <a:gd name="connsiteX1" fmla="*/ 191221 w 319553"/>
              <a:gd name="connsiteY1" fmla="*/ 299485 h 329179"/>
              <a:gd name="connsiteX2" fmla="*/ 199096 w 319553"/>
              <a:gd name="connsiteY2" fmla="*/ 181054 h 329179"/>
              <a:gd name="connsiteX3" fmla="*/ 319191 w 319553"/>
              <a:gd name="connsiteY3" fmla="*/ 109502 h 329179"/>
              <a:gd name="connsiteX4" fmla="*/ 239023 w 319553"/>
              <a:gd name="connsiteY4" fmla="*/ 68250 h 329179"/>
              <a:gd name="connsiteX5" fmla="*/ 112447 w 319553"/>
              <a:gd name="connsiteY5" fmla="*/ 90 h 329179"/>
              <a:gd name="connsiteX6" fmla="*/ 18007 w 319553"/>
              <a:gd name="connsiteY6" fmla="*/ 82492 h 329179"/>
              <a:gd name="connsiteX7" fmla="*/ 0 w 319553"/>
              <a:gd name="connsiteY7" fmla="*/ 329179 h 329179"/>
              <a:gd name="connsiteX0" fmla="*/ 0 w 319193"/>
              <a:gd name="connsiteY0" fmla="*/ 329525 h 329525"/>
              <a:gd name="connsiteX1" fmla="*/ 191221 w 319193"/>
              <a:gd name="connsiteY1" fmla="*/ 299831 h 329525"/>
              <a:gd name="connsiteX2" fmla="*/ 199096 w 319193"/>
              <a:gd name="connsiteY2" fmla="*/ 181400 h 329525"/>
              <a:gd name="connsiteX3" fmla="*/ 319191 w 319193"/>
              <a:gd name="connsiteY3" fmla="*/ 109848 h 329525"/>
              <a:gd name="connsiteX4" fmla="*/ 195879 w 319193"/>
              <a:gd name="connsiteY4" fmla="*/ 52850 h 329525"/>
              <a:gd name="connsiteX5" fmla="*/ 112447 w 319193"/>
              <a:gd name="connsiteY5" fmla="*/ 436 h 329525"/>
              <a:gd name="connsiteX6" fmla="*/ 18007 w 319193"/>
              <a:gd name="connsiteY6" fmla="*/ 82838 h 329525"/>
              <a:gd name="connsiteX7" fmla="*/ 0 w 319193"/>
              <a:gd name="connsiteY7" fmla="*/ 329525 h 329525"/>
              <a:gd name="connsiteX0" fmla="*/ 0 w 321075"/>
              <a:gd name="connsiteY0" fmla="*/ 329525 h 329525"/>
              <a:gd name="connsiteX1" fmla="*/ 191221 w 321075"/>
              <a:gd name="connsiteY1" fmla="*/ 299831 h 329525"/>
              <a:gd name="connsiteX2" fmla="*/ 199096 w 321075"/>
              <a:gd name="connsiteY2" fmla="*/ 181400 h 329525"/>
              <a:gd name="connsiteX3" fmla="*/ 319191 w 321075"/>
              <a:gd name="connsiteY3" fmla="*/ 109848 h 329525"/>
              <a:gd name="connsiteX4" fmla="*/ 195879 w 321075"/>
              <a:gd name="connsiteY4" fmla="*/ 52850 h 329525"/>
              <a:gd name="connsiteX5" fmla="*/ 112447 w 321075"/>
              <a:gd name="connsiteY5" fmla="*/ 436 h 329525"/>
              <a:gd name="connsiteX6" fmla="*/ 18007 w 321075"/>
              <a:gd name="connsiteY6" fmla="*/ 82838 h 329525"/>
              <a:gd name="connsiteX7" fmla="*/ 0 w 321075"/>
              <a:gd name="connsiteY7" fmla="*/ 329525 h 329525"/>
              <a:gd name="connsiteX0" fmla="*/ 0 w 319306"/>
              <a:gd name="connsiteY0" fmla="*/ 329887 h 329887"/>
              <a:gd name="connsiteX1" fmla="*/ 191221 w 319306"/>
              <a:gd name="connsiteY1" fmla="*/ 300193 h 329887"/>
              <a:gd name="connsiteX2" fmla="*/ 199096 w 319306"/>
              <a:gd name="connsiteY2" fmla="*/ 181762 h 329887"/>
              <a:gd name="connsiteX3" fmla="*/ 319191 w 319306"/>
              <a:gd name="connsiteY3" fmla="*/ 110210 h 329887"/>
              <a:gd name="connsiteX4" fmla="*/ 174891 w 319306"/>
              <a:gd name="connsiteY4" fmla="*/ 45341 h 329887"/>
              <a:gd name="connsiteX5" fmla="*/ 112447 w 319306"/>
              <a:gd name="connsiteY5" fmla="*/ 798 h 329887"/>
              <a:gd name="connsiteX6" fmla="*/ 18007 w 319306"/>
              <a:gd name="connsiteY6" fmla="*/ 83200 h 329887"/>
              <a:gd name="connsiteX7" fmla="*/ 0 w 319306"/>
              <a:gd name="connsiteY7" fmla="*/ 329887 h 329887"/>
              <a:gd name="connsiteX0" fmla="*/ 0 w 319306"/>
              <a:gd name="connsiteY0" fmla="*/ 330418 h 330418"/>
              <a:gd name="connsiteX1" fmla="*/ 191221 w 319306"/>
              <a:gd name="connsiteY1" fmla="*/ 300724 h 330418"/>
              <a:gd name="connsiteX2" fmla="*/ 199096 w 319306"/>
              <a:gd name="connsiteY2" fmla="*/ 182293 h 330418"/>
              <a:gd name="connsiteX3" fmla="*/ 319191 w 319306"/>
              <a:gd name="connsiteY3" fmla="*/ 110741 h 330418"/>
              <a:gd name="connsiteX4" fmla="*/ 174891 w 319306"/>
              <a:gd name="connsiteY4" fmla="*/ 45872 h 330418"/>
              <a:gd name="connsiteX5" fmla="*/ 112447 w 319306"/>
              <a:gd name="connsiteY5" fmla="*/ 1329 h 330418"/>
              <a:gd name="connsiteX6" fmla="*/ 18007 w 319306"/>
              <a:gd name="connsiteY6" fmla="*/ 83731 h 330418"/>
              <a:gd name="connsiteX7" fmla="*/ 0 w 319306"/>
              <a:gd name="connsiteY7" fmla="*/ 330418 h 330418"/>
              <a:gd name="connsiteX0" fmla="*/ 0 w 319192"/>
              <a:gd name="connsiteY0" fmla="*/ 329888 h 329888"/>
              <a:gd name="connsiteX1" fmla="*/ 191221 w 319192"/>
              <a:gd name="connsiteY1" fmla="*/ 300194 h 329888"/>
              <a:gd name="connsiteX2" fmla="*/ 199096 w 319192"/>
              <a:gd name="connsiteY2" fmla="*/ 181763 h 329888"/>
              <a:gd name="connsiteX3" fmla="*/ 319191 w 319192"/>
              <a:gd name="connsiteY3" fmla="*/ 110211 h 329888"/>
              <a:gd name="connsiteX4" fmla="*/ 201710 w 319192"/>
              <a:gd name="connsiteY4" fmla="*/ 45342 h 329888"/>
              <a:gd name="connsiteX5" fmla="*/ 112447 w 319192"/>
              <a:gd name="connsiteY5" fmla="*/ 799 h 329888"/>
              <a:gd name="connsiteX6" fmla="*/ 18007 w 319192"/>
              <a:gd name="connsiteY6" fmla="*/ 83201 h 329888"/>
              <a:gd name="connsiteX7" fmla="*/ 0 w 319192"/>
              <a:gd name="connsiteY7" fmla="*/ 329888 h 329888"/>
              <a:gd name="connsiteX0" fmla="*/ 0 w 299370"/>
              <a:gd name="connsiteY0" fmla="*/ 329796 h 329796"/>
              <a:gd name="connsiteX1" fmla="*/ 191221 w 299370"/>
              <a:gd name="connsiteY1" fmla="*/ 300102 h 329796"/>
              <a:gd name="connsiteX2" fmla="*/ 199096 w 299370"/>
              <a:gd name="connsiteY2" fmla="*/ 181671 h 329796"/>
              <a:gd name="connsiteX3" fmla="*/ 299368 w 299370"/>
              <a:gd name="connsiteY3" fmla="*/ 79753 h 329796"/>
              <a:gd name="connsiteX4" fmla="*/ 201710 w 299370"/>
              <a:gd name="connsiteY4" fmla="*/ 45250 h 329796"/>
              <a:gd name="connsiteX5" fmla="*/ 112447 w 299370"/>
              <a:gd name="connsiteY5" fmla="*/ 707 h 329796"/>
              <a:gd name="connsiteX6" fmla="*/ 18007 w 299370"/>
              <a:gd name="connsiteY6" fmla="*/ 83109 h 329796"/>
              <a:gd name="connsiteX7" fmla="*/ 0 w 299370"/>
              <a:gd name="connsiteY7" fmla="*/ 329796 h 329796"/>
              <a:gd name="connsiteX0" fmla="*/ 0 w 300300"/>
              <a:gd name="connsiteY0" fmla="*/ 329796 h 329796"/>
              <a:gd name="connsiteX1" fmla="*/ 191221 w 300300"/>
              <a:gd name="connsiteY1" fmla="*/ 300102 h 329796"/>
              <a:gd name="connsiteX2" fmla="*/ 199096 w 300300"/>
              <a:gd name="connsiteY2" fmla="*/ 181671 h 329796"/>
              <a:gd name="connsiteX3" fmla="*/ 299368 w 300300"/>
              <a:gd name="connsiteY3" fmla="*/ 79753 h 329796"/>
              <a:gd name="connsiteX4" fmla="*/ 201710 w 300300"/>
              <a:gd name="connsiteY4" fmla="*/ 45250 h 329796"/>
              <a:gd name="connsiteX5" fmla="*/ 112447 w 300300"/>
              <a:gd name="connsiteY5" fmla="*/ 707 h 329796"/>
              <a:gd name="connsiteX6" fmla="*/ 18007 w 300300"/>
              <a:gd name="connsiteY6" fmla="*/ 83109 h 329796"/>
              <a:gd name="connsiteX7" fmla="*/ 0 w 300300"/>
              <a:gd name="connsiteY7" fmla="*/ 329796 h 329796"/>
              <a:gd name="connsiteX0" fmla="*/ 0 w 300300"/>
              <a:gd name="connsiteY0" fmla="*/ 330280 h 330280"/>
              <a:gd name="connsiteX1" fmla="*/ 191221 w 300300"/>
              <a:gd name="connsiteY1" fmla="*/ 300586 h 330280"/>
              <a:gd name="connsiteX2" fmla="*/ 199096 w 300300"/>
              <a:gd name="connsiteY2" fmla="*/ 182155 h 330280"/>
              <a:gd name="connsiteX3" fmla="*/ 299368 w 300300"/>
              <a:gd name="connsiteY3" fmla="*/ 80237 h 330280"/>
              <a:gd name="connsiteX4" fmla="*/ 201710 w 300300"/>
              <a:gd name="connsiteY4" fmla="*/ 45734 h 330280"/>
              <a:gd name="connsiteX5" fmla="*/ 112447 w 300300"/>
              <a:gd name="connsiteY5" fmla="*/ 1191 h 330280"/>
              <a:gd name="connsiteX6" fmla="*/ 18007 w 300300"/>
              <a:gd name="connsiteY6" fmla="*/ 83593 h 330280"/>
              <a:gd name="connsiteX7" fmla="*/ 0 w 300300"/>
              <a:gd name="connsiteY7" fmla="*/ 330280 h 330280"/>
              <a:gd name="connsiteX0" fmla="*/ 0 w 329270"/>
              <a:gd name="connsiteY0" fmla="*/ 330200 h 330200"/>
              <a:gd name="connsiteX1" fmla="*/ 191221 w 329270"/>
              <a:gd name="connsiteY1" fmla="*/ 300506 h 330200"/>
              <a:gd name="connsiteX2" fmla="*/ 199096 w 329270"/>
              <a:gd name="connsiteY2" fmla="*/ 182075 h 330200"/>
              <a:gd name="connsiteX3" fmla="*/ 328518 w 329270"/>
              <a:gd name="connsiteY3" fmla="*/ 59232 h 330200"/>
              <a:gd name="connsiteX4" fmla="*/ 201710 w 329270"/>
              <a:gd name="connsiteY4" fmla="*/ 45654 h 330200"/>
              <a:gd name="connsiteX5" fmla="*/ 112447 w 329270"/>
              <a:gd name="connsiteY5" fmla="*/ 1111 h 330200"/>
              <a:gd name="connsiteX6" fmla="*/ 18007 w 329270"/>
              <a:gd name="connsiteY6" fmla="*/ 83513 h 330200"/>
              <a:gd name="connsiteX7" fmla="*/ 0 w 329270"/>
              <a:gd name="connsiteY7" fmla="*/ 33020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9270" h="330200">
                <a:moveTo>
                  <a:pt x="0" y="330200"/>
                </a:moveTo>
                <a:cubicBezTo>
                  <a:pt x="102210" y="262084"/>
                  <a:pt x="158038" y="325193"/>
                  <a:pt x="191221" y="300506"/>
                </a:cubicBezTo>
                <a:cubicBezTo>
                  <a:pt x="224404" y="275819"/>
                  <a:pt x="176213" y="222287"/>
                  <a:pt x="199096" y="182075"/>
                </a:cubicBezTo>
                <a:cubicBezTo>
                  <a:pt x="221979" y="141863"/>
                  <a:pt x="339742" y="121332"/>
                  <a:pt x="328518" y="59232"/>
                </a:cubicBezTo>
                <a:cubicBezTo>
                  <a:pt x="317294" y="-2868"/>
                  <a:pt x="237722" y="55341"/>
                  <a:pt x="201710" y="45654"/>
                </a:cubicBezTo>
                <a:cubicBezTo>
                  <a:pt x="165698" y="35967"/>
                  <a:pt x="195536" y="-7448"/>
                  <a:pt x="112447" y="1111"/>
                </a:cubicBezTo>
                <a:cubicBezTo>
                  <a:pt x="29358" y="9670"/>
                  <a:pt x="136829" y="83860"/>
                  <a:pt x="18007" y="83513"/>
                </a:cubicBezTo>
                <a:cubicBezTo>
                  <a:pt x="17054" y="127963"/>
                  <a:pt x="5715" y="276225"/>
                  <a:pt x="0" y="330200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21599984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Freeform: Shape 256">
            <a:extLst>
              <a:ext uri="{FF2B5EF4-FFF2-40B4-BE49-F238E27FC236}">
                <a16:creationId xmlns:a16="http://schemas.microsoft.com/office/drawing/2014/main" id="{3F137C5D-7A53-4B1A-9B00-B8E5FFA7C067}"/>
              </a:ext>
            </a:extLst>
          </p:cNvPr>
          <p:cNvSpPr/>
          <p:nvPr/>
        </p:nvSpPr>
        <p:spPr>
          <a:xfrm>
            <a:off x="10550780" y="2841898"/>
            <a:ext cx="268973" cy="279727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  <a:gd name="connsiteX0" fmla="*/ 0 w 326340"/>
              <a:gd name="connsiteY0" fmla="*/ 318971 h 318971"/>
              <a:gd name="connsiteX1" fmla="*/ 205213 w 326340"/>
              <a:gd name="connsiteY1" fmla="*/ 299398 h 318971"/>
              <a:gd name="connsiteX2" fmla="*/ 195597 w 326340"/>
              <a:gd name="connsiteY2" fmla="*/ 180968 h 318971"/>
              <a:gd name="connsiteX3" fmla="*/ 321523 w 326340"/>
              <a:gd name="connsiteY3" fmla="*/ 103793 h 318971"/>
              <a:gd name="connsiteX4" fmla="*/ 247186 w 326340"/>
              <a:gd name="connsiteY4" fmla="*/ 90657 h 318971"/>
              <a:gd name="connsiteX5" fmla="*/ 195235 w 326340"/>
              <a:gd name="connsiteY5" fmla="*/ 4 h 318971"/>
              <a:gd name="connsiteX6" fmla="*/ 20339 w 326340"/>
              <a:gd name="connsiteY6" fmla="*/ 76783 h 318971"/>
              <a:gd name="connsiteX7" fmla="*/ 0 w 326340"/>
              <a:gd name="connsiteY7" fmla="*/ 318971 h 318971"/>
              <a:gd name="connsiteX0" fmla="*/ 0 w 322126"/>
              <a:gd name="connsiteY0" fmla="*/ 319052 h 319052"/>
              <a:gd name="connsiteX1" fmla="*/ 205213 w 322126"/>
              <a:gd name="connsiteY1" fmla="*/ 299479 h 319052"/>
              <a:gd name="connsiteX2" fmla="*/ 195597 w 322126"/>
              <a:gd name="connsiteY2" fmla="*/ 181049 h 319052"/>
              <a:gd name="connsiteX3" fmla="*/ 321523 w 322126"/>
              <a:gd name="connsiteY3" fmla="*/ 103874 h 319052"/>
              <a:gd name="connsiteX4" fmla="*/ 241355 w 322126"/>
              <a:gd name="connsiteY4" fmla="*/ 62622 h 319052"/>
              <a:gd name="connsiteX5" fmla="*/ 195235 w 322126"/>
              <a:gd name="connsiteY5" fmla="*/ 85 h 319052"/>
              <a:gd name="connsiteX6" fmla="*/ 20339 w 322126"/>
              <a:gd name="connsiteY6" fmla="*/ 76864 h 319052"/>
              <a:gd name="connsiteX7" fmla="*/ 0 w 322126"/>
              <a:gd name="connsiteY7" fmla="*/ 319052 h 319052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00"/>
              <a:gd name="connsiteY0" fmla="*/ 330286 h 330286"/>
              <a:gd name="connsiteX1" fmla="*/ 205213 w 322200"/>
              <a:gd name="connsiteY1" fmla="*/ 310713 h 330286"/>
              <a:gd name="connsiteX2" fmla="*/ 195597 w 322200"/>
              <a:gd name="connsiteY2" fmla="*/ 192283 h 330286"/>
              <a:gd name="connsiteX3" fmla="*/ 321523 w 322200"/>
              <a:gd name="connsiteY3" fmla="*/ 115108 h 330286"/>
              <a:gd name="connsiteX4" fmla="*/ 241355 w 322200"/>
              <a:gd name="connsiteY4" fmla="*/ 73856 h 330286"/>
              <a:gd name="connsiteX5" fmla="*/ 147428 w 322200"/>
              <a:gd name="connsiteY5" fmla="*/ 72 h 330286"/>
              <a:gd name="connsiteX6" fmla="*/ 20339 w 322200"/>
              <a:gd name="connsiteY6" fmla="*/ 88098 h 330286"/>
              <a:gd name="connsiteX7" fmla="*/ 0 w 322200"/>
              <a:gd name="connsiteY7" fmla="*/ 330286 h 330286"/>
              <a:gd name="connsiteX0" fmla="*/ 0 w 322199"/>
              <a:gd name="connsiteY0" fmla="*/ 330298 h 330298"/>
              <a:gd name="connsiteX1" fmla="*/ 205213 w 322199"/>
              <a:gd name="connsiteY1" fmla="*/ 310725 h 330298"/>
              <a:gd name="connsiteX2" fmla="*/ 195597 w 322199"/>
              <a:gd name="connsiteY2" fmla="*/ 192295 h 330298"/>
              <a:gd name="connsiteX3" fmla="*/ 321523 w 322199"/>
              <a:gd name="connsiteY3" fmla="*/ 115120 h 330298"/>
              <a:gd name="connsiteX4" fmla="*/ 241355 w 322199"/>
              <a:gd name="connsiteY4" fmla="*/ 73868 h 330298"/>
              <a:gd name="connsiteX5" fmla="*/ 147428 w 322199"/>
              <a:gd name="connsiteY5" fmla="*/ 84 h 330298"/>
              <a:gd name="connsiteX6" fmla="*/ 20339 w 322199"/>
              <a:gd name="connsiteY6" fmla="*/ 88110 h 330298"/>
              <a:gd name="connsiteX7" fmla="*/ 0 w 322199"/>
              <a:gd name="connsiteY7" fmla="*/ 330298 h 330298"/>
              <a:gd name="connsiteX0" fmla="*/ 0 w 321630"/>
              <a:gd name="connsiteY0" fmla="*/ 330298 h 330298"/>
              <a:gd name="connsiteX1" fmla="*/ 205213 w 321630"/>
              <a:gd name="connsiteY1" fmla="*/ 310725 h 330298"/>
              <a:gd name="connsiteX2" fmla="*/ 195597 w 321630"/>
              <a:gd name="connsiteY2" fmla="*/ 192295 h 330298"/>
              <a:gd name="connsiteX3" fmla="*/ 321523 w 321630"/>
              <a:gd name="connsiteY3" fmla="*/ 115120 h 330298"/>
              <a:gd name="connsiteX4" fmla="*/ 241355 w 321630"/>
              <a:gd name="connsiteY4" fmla="*/ 73868 h 330298"/>
              <a:gd name="connsiteX5" fmla="*/ 147428 w 321630"/>
              <a:gd name="connsiteY5" fmla="*/ 84 h 330298"/>
              <a:gd name="connsiteX6" fmla="*/ 20339 w 321630"/>
              <a:gd name="connsiteY6" fmla="*/ 88110 h 330298"/>
              <a:gd name="connsiteX7" fmla="*/ 0 w 321630"/>
              <a:gd name="connsiteY7" fmla="*/ 330298 h 330298"/>
              <a:gd name="connsiteX0" fmla="*/ 0 w 321782"/>
              <a:gd name="connsiteY0" fmla="*/ 330298 h 330298"/>
              <a:gd name="connsiteX1" fmla="*/ 205213 w 321782"/>
              <a:gd name="connsiteY1" fmla="*/ 310725 h 330298"/>
              <a:gd name="connsiteX2" fmla="*/ 195597 w 321782"/>
              <a:gd name="connsiteY2" fmla="*/ 192295 h 330298"/>
              <a:gd name="connsiteX3" fmla="*/ 321523 w 321782"/>
              <a:gd name="connsiteY3" fmla="*/ 115120 h 330298"/>
              <a:gd name="connsiteX4" fmla="*/ 241355 w 321782"/>
              <a:gd name="connsiteY4" fmla="*/ 73868 h 330298"/>
              <a:gd name="connsiteX5" fmla="*/ 147428 w 321782"/>
              <a:gd name="connsiteY5" fmla="*/ 84 h 330298"/>
              <a:gd name="connsiteX6" fmla="*/ 20339 w 321782"/>
              <a:gd name="connsiteY6" fmla="*/ 88110 h 330298"/>
              <a:gd name="connsiteX7" fmla="*/ 0 w 321782"/>
              <a:gd name="connsiteY7" fmla="*/ 330298 h 330298"/>
              <a:gd name="connsiteX0" fmla="*/ 0 w 322051"/>
              <a:gd name="connsiteY0" fmla="*/ 330298 h 330298"/>
              <a:gd name="connsiteX1" fmla="*/ 205213 w 322051"/>
              <a:gd name="connsiteY1" fmla="*/ 310725 h 330298"/>
              <a:gd name="connsiteX2" fmla="*/ 201428 w 322051"/>
              <a:gd name="connsiteY2" fmla="*/ 186672 h 330298"/>
              <a:gd name="connsiteX3" fmla="*/ 321523 w 322051"/>
              <a:gd name="connsiteY3" fmla="*/ 115120 h 330298"/>
              <a:gd name="connsiteX4" fmla="*/ 241355 w 322051"/>
              <a:gd name="connsiteY4" fmla="*/ 73868 h 330298"/>
              <a:gd name="connsiteX5" fmla="*/ 147428 w 322051"/>
              <a:gd name="connsiteY5" fmla="*/ 84 h 330298"/>
              <a:gd name="connsiteX6" fmla="*/ 20339 w 322051"/>
              <a:gd name="connsiteY6" fmla="*/ 88110 h 330298"/>
              <a:gd name="connsiteX7" fmla="*/ 0 w 322051"/>
              <a:gd name="connsiteY7" fmla="*/ 330298 h 330298"/>
              <a:gd name="connsiteX0" fmla="*/ 0 w 321695"/>
              <a:gd name="connsiteY0" fmla="*/ 330298 h 330298"/>
              <a:gd name="connsiteX1" fmla="*/ 205213 w 321695"/>
              <a:gd name="connsiteY1" fmla="*/ 310725 h 330298"/>
              <a:gd name="connsiteX2" fmla="*/ 201428 w 321695"/>
              <a:gd name="connsiteY2" fmla="*/ 186672 h 330298"/>
              <a:gd name="connsiteX3" fmla="*/ 321523 w 321695"/>
              <a:gd name="connsiteY3" fmla="*/ 115120 h 330298"/>
              <a:gd name="connsiteX4" fmla="*/ 241355 w 321695"/>
              <a:gd name="connsiteY4" fmla="*/ 73868 h 330298"/>
              <a:gd name="connsiteX5" fmla="*/ 147428 w 321695"/>
              <a:gd name="connsiteY5" fmla="*/ 84 h 330298"/>
              <a:gd name="connsiteX6" fmla="*/ 20339 w 321695"/>
              <a:gd name="connsiteY6" fmla="*/ 88110 h 330298"/>
              <a:gd name="connsiteX7" fmla="*/ 0 w 321695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19547"/>
              <a:gd name="connsiteY0" fmla="*/ 334797 h 334797"/>
              <a:gd name="connsiteX1" fmla="*/ 202881 w 319547"/>
              <a:gd name="connsiteY1" fmla="*/ 310725 h 334797"/>
              <a:gd name="connsiteX2" fmla="*/ 199096 w 319547"/>
              <a:gd name="connsiteY2" fmla="*/ 186672 h 334797"/>
              <a:gd name="connsiteX3" fmla="*/ 319191 w 319547"/>
              <a:gd name="connsiteY3" fmla="*/ 115120 h 334797"/>
              <a:gd name="connsiteX4" fmla="*/ 239023 w 319547"/>
              <a:gd name="connsiteY4" fmla="*/ 73868 h 334797"/>
              <a:gd name="connsiteX5" fmla="*/ 145096 w 319547"/>
              <a:gd name="connsiteY5" fmla="*/ 84 h 334797"/>
              <a:gd name="connsiteX6" fmla="*/ 18007 w 319547"/>
              <a:gd name="connsiteY6" fmla="*/ 88110 h 334797"/>
              <a:gd name="connsiteX7" fmla="*/ 0 w 319547"/>
              <a:gd name="connsiteY7" fmla="*/ 334797 h 334797"/>
              <a:gd name="connsiteX0" fmla="*/ 0 w 319564"/>
              <a:gd name="connsiteY0" fmla="*/ 334797 h 334797"/>
              <a:gd name="connsiteX1" fmla="*/ 171398 w 319564"/>
              <a:gd name="connsiteY1" fmla="*/ 310726 h 334797"/>
              <a:gd name="connsiteX2" fmla="*/ 199096 w 319564"/>
              <a:gd name="connsiteY2" fmla="*/ 186672 h 334797"/>
              <a:gd name="connsiteX3" fmla="*/ 319191 w 319564"/>
              <a:gd name="connsiteY3" fmla="*/ 115120 h 334797"/>
              <a:gd name="connsiteX4" fmla="*/ 239023 w 319564"/>
              <a:gd name="connsiteY4" fmla="*/ 73868 h 334797"/>
              <a:gd name="connsiteX5" fmla="*/ 145096 w 319564"/>
              <a:gd name="connsiteY5" fmla="*/ 84 h 334797"/>
              <a:gd name="connsiteX6" fmla="*/ 18007 w 319564"/>
              <a:gd name="connsiteY6" fmla="*/ 88110 h 334797"/>
              <a:gd name="connsiteX7" fmla="*/ 0 w 319564"/>
              <a:gd name="connsiteY7" fmla="*/ 334797 h 334797"/>
              <a:gd name="connsiteX0" fmla="*/ 0 w 319553"/>
              <a:gd name="connsiteY0" fmla="*/ 334797 h 334797"/>
              <a:gd name="connsiteX1" fmla="*/ 191221 w 319553"/>
              <a:gd name="connsiteY1" fmla="*/ 305103 h 334797"/>
              <a:gd name="connsiteX2" fmla="*/ 199096 w 319553"/>
              <a:gd name="connsiteY2" fmla="*/ 186672 h 334797"/>
              <a:gd name="connsiteX3" fmla="*/ 319191 w 319553"/>
              <a:gd name="connsiteY3" fmla="*/ 115120 h 334797"/>
              <a:gd name="connsiteX4" fmla="*/ 239023 w 319553"/>
              <a:gd name="connsiteY4" fmla="*/ 73868 h 334797"/>
              <a:gd name="connsiteX5" fmla="*/ 145096 w 319553"/>
              <a:gd name="connsiteY5" fmla="*/ 84 h 334797"/>
              <a:gd name="connsiteX6" fmla="*/ 18007 w 319553"/>
              <a:gd name="connsiteY6" fmla="*/ 88110 h 334797"/>
              <a:gd name="connsiteX7" fmla="*/ 0 w 319553"/>
              <a:gd name="connsiteY7" fmla="*/ 334797 h 334797"/>
              <a:gd name="connsiteX0" fmla="*/ 0 w 319553"/>
              <a:gd name="connsiteY0" fmla="*/ 329179 h 329179"/>
              <a:gd name="connsiteX1" fmla="*/ 191221 w 319553"/>
              <a:gd name="connsiteY1" fmla="*/ 299485 h 329179"/>
              <a:gd name="connsiteX2" fmla="*/ 199096 w 319553"/>
              <a:gd name="connsiteY2" fmla="*/ 181054 h 329179"/>
              <a:gd name="connsiteX3" fmla="*/ 319191 w 319553"/>
              <a:gd name="connsiteY3" fmla="*/ 109502 h 329179"/>
              <a:gd name="connsiteX4" fmla="*/ 239023 w 319553"/>
              <a:gd name="connsiteY4" fmla="*/ 68250 h 329179"/>
              <a:gd name="connsiteX5" fmla="*/ 112447 w 319553"/>
              <a:gd name="connsiteY5" fmla="*/ 90 h 329179"/>
              <a:gd name="connsiteX6" fmla="*/ 18007 w 319553"/>
              <a:gd name="connsiteY6" fmla="*/ 82492 h 329179"/>
              <a:gd name="connsiteX7" fmla="*/ 0 w 319553"/>
              <a:gd name="connsiteY7" fmla="*/ 329179 h 329179"/>
              <a:gd name="connsiteX0" fmla="*/ 0 w 319193"/>
              <a:gd name="connsiteY0" fmla="*/ 329525 h 329525"/>
              <a:gd name="connsiteX1" fmla="*/ 191221 w 319193"/>
              <a:gd name="connsiteY1" fmla="*/ 299831 h 329525"/>
              <a:gd name="connsiteX2" fmla="*/ 199096 w 319193"/>
              <a:gd name="connsiteY2" fmla="*/ 181400 h 329525"/>
              <a:gd name="connsiteX3" fmla="*/ 319191 w 319193"/>
              <a:gd name="connsiteY3" fmla="*/ 109848 h 329525"/>
              <a:gd name="connsiteX4" fmla="*/ 195879 w 319193"/>
              <a:gd name="connsiteY4" fmla="*/ 52850 h 329525"/>
              <a:gd name="connsiteX5" fmla="*/ 112447 w 319193"/>
              <a:gd name="connsiteY5" fmla="*/ 436 h 329525"/>
              <a:gd name="connsiteX6" fmla="*/ 18007 w 319193"/>
              <a:gd name="connsiteY6" fmla="*/ 82838 h 329525"/>
              <a:gd name="connsiteX7" fmla="*/ 0 w 319193"/>
              <a:gd name="connsiteY7" fmla="*/ 329525 h 329525"/>
              <a:gd name="connsiteX0" fmla="*/ 0 w 321075"/>
              <a:gd name="connsiteY0" fmla="*/ 329525 h 329525"/>
              <a:gd name="connsiteX1" fmla="*/ 191221 w 321075"/>
              <a:gd name="connsiteY1" fmla="*/ 299831 h 329525"/>
              <a:gd name="connsiteX2" fmla="*/ 199096 w 321075"/>
              <a:gd name="connsiteY2" fmla="*/ 181400 h 329525"/>
              <a:gd name="connsiteX3" fmla="*/ 319191 w 321075"/>
              <a:gd name="connsiteY3" fmla="*/ 109848 h 329525"/>
              <a:gd name="connsiteX4" fmla="*/ 195879 w 321075"/>
              <a:gd name="connsiteY4" fmla="*/ 52850 h 329525"/>
              <a:gd name="connsiteX5" fmla="*/ 112447 w 321075"/>
              <a:gd name="connsiteY5" fmla="*/ 436 h 329525"/>
              <a:gd name="connsiteX6" fmla="*/ 18007 w 321075"/>
              <a:gd name="connsiteY6" fmla="*/ 82838 h 329525"/>
              <a:gd name="connsiteX7" fmla="*/ 0 w 321075"/>
              <a:gd name="connsiteY7" fmla="*/ 329525 h 329525"/>
              <a:gd name="connsiteX0" fmla="*/ 0 w 319306"/>
              <a:gd name="connsiteY0" fmla="*/ 329887 h 329887"/>
              <a:gd name="connsiteX1" fmla="*/ 191221 w 319306"/>
              <a:gd name="connsiteY1" fmla="*/ 300193 h 329887"/>
              <a:gd name="connsiteX2" fmla="*/ 199096 w 319306"/>
              <a:gd name="connsiteY2" fmla="*/ 181762 h 329887"/>
              <a:gd name="connsiteX3" fmla="*/ 319191 w 319306"/>
              <a:gd name="connsiteY3" fmla="*/ 110210 h 329887"/>
              <a:gd name="connsiteX4" fmla="*/ 174891 w 319306"/>
              <a:gd name="connsiteY4" fmla="*/ 45341 h 329887"/>
              <a:gd name="connsiteX5" fmla="*/ 112447 w 319306"/>
              <a:gd name="connsiteY5" fmla="*/ 798 h 329887"/>
              <a:gd name="connsiteX6" fmla="*/ 18007 w 319306"/>
              <a:gd name="connsiteY6" fmla="*/ 83200 h 329887"/>
              <a:gd name="connsiteX7" fmla="*/ 0 w 319306"/>
              <a:gd name="connsiteY7" fmla="*/ 329887 h 329887"/>
              <a:gd name="connsiteX0" fmla="*/ 0 w 319306"/>
              <a:gd name="connsiteY0" fmla="*/ 330418 h 330418"/>
              <a:gd name="connsiteX1" fmla="*/ 191221 w 319306"/>
              <a:gd name="connsiteY1" fmla="*/ 300724 h 330418"/>
              <a:gd name="connsiteX2" fmla="*/ 199096 w 319306"/>
              <a:gd name="connsiteY2" fmla="*/ 182293 h 330418"/>
              <a:gd name="connsiteX3" fmla="*/ 319191 w 319306"/>
              <a:gd name="connsiteY3" fmla="*/ 110741 h 330418"/>
              <a:gd name="connsiteX4" fmla="*/ 174891 w 319306"/>
              <a:gd name="connsiteY4" fmla="*/ 45872 h 330418"/>
              <a:gd name="connsiteX5" fmla="*/ 112447 w 319306"/>
              <a:gd name="connsiteY5" fmla="*/ 1329 h 330418"/>
              <a:gd name="connsiteX6" fmla="*/ 18007 w 319306"/>
              <a:gd name="connsiteY6" fmla="*/ 83731 h 330418"/>
              <a:gd name="connsiteX7" fmla="*/ 0 w 319306"/>
              <a:gd name="connsiteY7" fmla="*/ 330418 h 330418"/>
              <a:gd name="connsiteX0" fmla="*/ 0 w 319192"/>
              <a:gd name="connsiteY0" fmla="*/ 329888 h 329888"/>
              <a:gd name="connsiteX1" fmla="*/ 191221 w 319192"/>
              <a:gd name="connsiteY1" fmla="*/ 300194 h 329888"/>
              <a:gd name="connsiteX2" fmla="*/ 199096 w 319192"/>
              <a:gd name="connsiteY2" fmla="*/ 181763 h 329888"/>
              <a:gd name="connsiteX3" fmla="*/ 319191 w 319192"/>
              <a:gd name="connsiteY3" fmla="*/ 110211 h 329888"/>
              <a:gd name="connsiteX4" fmla="*/ 201710 w 319192"/>
              <a:gd name="connsiteY4" fmla="*/ 45342 h 329888"/>
              <a:gd name="connsiteX5" fmla="*/ 112447 w 319192"/>
              <a:gd name="connsiteY5" fmla="*/ 799 h 329888"/>
              <a:gd name="connsiteX6" fmla="*/ 18007 w 319192"/>
              <a:gd name="connsiteY6" fmla="*/ 83201 h 329888"/>
              <a:gd name="connsiteX7" fmla="*/ 0 w 319192"/>
              <a:gd name="connsiteY7" fmla="*/ 329888 h 329888"/>
              <a:gd name="connsiteX0" fmla="*/ 0 w 299370"/>
              <a:gd name="connsiteY0" fmla="*/ 329796 h 329796"/>
              <a:gd name="connsiteX1" fmla="*/ 191221 w 299370"/>
              <a:gd name="connsiteY1" fmla="*/ 300102 h 329796"/>
              <a:gd name="connsiteX2" fmla="*/ 199096 w 299370"/>
              <a:gd name="connsiteY2" fmla="*/ 181671 h 329796"/>
              <a:gd name="connsiteX3" fmla="*/ 299368 w 299370"/>
              <a:gd name="connsiteY3" fmla="*/ 79753 h 329796"/>
              <a:gd name="connsiteX4" fmla="*/ 201710 w 299370"/>
              <a:gd name="connsiteY4" fmla="*/ 45250 h 329796"/>
              <a:gd name="connsiteX5" fmla="*/ 112447 w 299370"/>
              <a:gd name="connsiteY5" fmla="*/ 707 h 329796"/>
              <a:gd name="connsiteX6" fmla="*/ 18007 w 299370"/>
              <a:gd name="connsiteY6" fmla="*/ 83109 h 329796"/>
              <a:gd name="connsiteX7" fmla="*/ 0 w 299370"/>
              <a:gd name="connsiteY7" fmla="*/ 329796 h 329796"/>
              <a:gd name="connsiteX0" fmla="*/ 0 w 300300"/>
              <a:gd name="connsiteY0" fmla="*/ 329796 h 329796"/>
              <a:gd name="connsiteX1" fmla="*/ 191221 w 300300"/>
              <a:gd name="connsiteY1" fmla="*/ 300102 h 329796"/>
              <a:gd name="connsiteX2" fmla="*/ 199096 w 300300"/>
              <a:gd name="connsiteY2" fmla="*/ 181671 h 329796"/>
              <a:gd name="connsiteX3" fmla="*/ 299368 w 300300"/>
              <a:gd name="connsiteY3" fmla="*/ 79753 h 329796"/>
              <a:gd name="connsiteX4" fmla="*/ 201710 w 300300"/>
              <a:gd name="connsiteY4" fmla="*/ 45250 h 329796"/>
              <a:gd name="connsiteX5" fmla="*/ 112447 w 300300"/>
              <a:gd name="connsiteY5" fmla="*/ 707 h 329796"/>
              <a:gd name="connsiteX6" fmla="*/ 18007 w 300300"/>
              <a:gd name="connsiteY6" fmla="*/ 83109 h 329796"/>
              <a:gd name="connsiteX7" fmla="*/ 0 w 300300"/>
              <a:gd name="connsiteY7" fmla="*/ 329796 h 329796"/>
              <a:gd name="connsiteX0" fmla="*/ 0 w 300300"/>
              <a:gd name="connsiteY0" fmla="*/ 330280 h 330280"/>
              <a:gd name="connsiteX1" fmla="*/ 191221 w 300300"/>
              <a:gd name="connsiteY1" fmla="*/ 300586 h 330280"/>
              <a:gd name="connsiteX2" fmla="*/ 199096 w 300300"/>
              <a:gd name="connsiteY2" fmla="*/ 182155 h 330280"/>
              <a:gd name="connsiteX3" fmla="*/ 299368 w 300300"/>
              <a:gd name="connsiteY3" fmla="*/ 80237 h 330280"/>
              <a:gd name="connsiteX4" fmla="*/ 201710 w 300300"/>
              <a:gd name="connsiteY4" fmla="*/ 45734 h 330280"/>
              <a:gd name="connsiteX5" fmla="*/ 112447 w 300300"/>
              <a:gd name="connsiteY5" fmla="*/ 1191 h 330280"/>
              <a:gd name="connsiteX6" fmla="*/ 18007 w 300300"/>
              <a:gd name="connsiteY6" fmla="*/ 83593 h 330280"/>
              <a:gd name="connsiteX7" fmla="*/ 0 w 300300"/>
              <a:gd name="connsiteY7" fmla="*/ 330280 h 330280"/>
              <a:gd name="connsiteX0" fmla="*/ 0 w 329270"/>
              <a:gd name="connsiteY0" fmla="*/ 330200 h 330200"/>
              <a:gd name="connsiteX1" fmla="*/ 191221 w 329270"/>
              <a:gd name="connsiteY1" fmla="*/ 300506 h 330200"/>
              <a:gd name="connsiteX2" fmla="*/ 199096 w 329270"/>
              <a:gd name="connsiteY2" fmla="*/ 182075 h 330200"/>
              <a:gd name="connsiteX3" fmla="*/ 328518 w 329270"/>
              <a:gd name="connsiteY3" fmla="*/ 59232 h 330200"/>
              <a:gd name="connsiteX4" fmla="*/ 201710 w 329270"/>
              <a:gd name="connsiteY4" fmla="*/ 45654 h 330200"/>
              <a:gd name="connsiteX5" fmla="*/ 112447 w 329270"/>
              <a:gd name="connsiteY5" fmla="*/ 1111 h 330200"/>
              <a:gd name="connsiteX6" fmla="*/ 18007 w 329270"/>
              <a:gd name="connsiteY6" fmla="*/ 83513 h 330200"/>
              <a:gd name="connsiteX7" fmla="*/ 0 w 329270"/>
              <a:gd name="connsiteY7" fmla="*/ 33020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9270" h="330200">
                <a:moveTo>
                  <a:pt x="0" y="330200"/>
                </a:moveTo>
                <a:cubicBezTo>
                  <a:pt x="102210" y="262084"/>
                  <a:pt x="158038" y="325193"/>
                  <a:pt x="191221" y="300506"/>
                </a:cubicBezTo>
                <a:cubicBezTo>
                  <a:pt x="224404" y="275819"/>
                  <a:pt x="176213" y="222287"/>
                  <a:pt x="199096" y="182075"/>
                </a:cubicBezTo>
                <a:cubicBezTo>
                  <a:pt x="221979" y="141863"/>
                  <a:pt x="339742" y="121332"/>
                  <a:pt x="328518" y="59232"/>
                </a:cubicBezTo>
                <a:cubicBezTo>
                  <a:pt x="317294" y="-2868"/>
                  <a:pt x="237722" y="55341"/>
                  <a:pt x="201710" y="45654"/>
                </a:cubicBezTo>
                <a:cubicBezTo>
                  <a:pt x="165698" y="35967"/>
                  <a:pt x="195536" y="-7448"/>
                  <a:pt x="112447" y="1111"/>
                </a:cubicBezTo>
                <a:cubicBezTo>
                  <a:pt x="29358" y="9670"/>
                  <a:pt x="136829" y="83860"/>
                  <a:pt x="18007" y="83513"/>
                </a:cubicBezTo>
                <a:cubicBezTo>
                  <a:pt x="17054" y="127963"/>
                  <a:pt x="5715" y="276225"/>
                  <a:pt x="0" y="330200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21599984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B41FF2FE-4944-4A7D-B255-7E32B50E6D35}"/>
              </a:ext>
            </a:extLst>
          </p:cNvPr>
          <p:cNvSpPr/>
          <p:nvPr/>
        </p:nvSpPr>
        <p:spPr>
          <a:xfrm>
            <a:off x="10565741" y="2671091"/>
            <a:ext cx="254012" cy="254868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  <a:gd name="connsiteX0" fmla="*/ 0 w 326340"/>
              <a:gd name="connsiteY0" fmla="*/ 318971 h 318971"/>
              <a:gd name="connsiteX1" fmla="*/ 205213 w 326340"/>
              <a:gd name="connsiteY1" fmla="*/ 299398 h 318971"/>
              <a:gd name="connsiteX2" fmla="*/ 195597 w 326340"/>
              <a:gd name="connsiteY2" fmla="*/ 180968 h 318971"/>
              <a:gd name="connsiteX3" fmla="*/ 321523 w 326340"/>
              <a:gd name="connsiteY3" fmla="*/ 103793 h 318971"/>
              <a:gd name="connsiteX4" fmla="*/ 247186 w 326340"/>
              <a:gd name="connsiteY4" fmla="*/ 90657 h 318971"/>
              <a:gd name="connsiteX5" fmla="*/ 195235 w 326340"/>
              <a:gd name="connsiteY5" fmla="*/ 4 h 318971"/>
              <a:gd name="connsiteX6" fmla="*/ 20339 w 326340"/>
              <a:gd name="connsiteY6" fmla="*/ 76783 h 318971"/>
              <a:gd name="connsiteX7" fmla="*/ 0 w 326340"/>
              <a:gd name="connsiteY7" fmla="*/ 318971 h 318971"/>
              <a:gd name="connsiteX0" fmla="*/ 0 w 322126"/>
              <a:gd name="connsiteY0" fmla="*/ 319052 h 319052"/>
              <a:gd name="connsiteX1" fmla="*/ 205213 w 322126"/>
              <a:gd name="connsiteY1" fmla="*/ 299479 h 319052"/>
              <a:gd name="connsiteX2" fmla="*/ 195597 w 322126"/>
              <a:gd name="connsiteY2" fmla="*/ 181049 h 319052"/>
              <a:gd name="connsiteX3" fmla="*/ 321523 w 322126"/>
              <a:gd name="connsiteY3" fmla="*/ 103874 h 319052"/>
              <a:gd name="connsiteX4" fmla="*/ 241355 w 322126"/>
              <a:gd name="connsiteY4" fmla="*/ 62622 h 319052"/>
              <a:gd name="connsiteX5" fmla="*/ 195235 w 322126"/>
              <a:gd name="connsiteY5" fmla="*/ 85 h 319052"/>
              <a:gd name="connsiteX6" fmla="*/ 20339 w 322126"/>
              <a:gd name="connsiteY6" fmla="*/ 76864 h 319052"/>
              <a:gd name="connsiteX7" fmla="*/ 0 w 322126"/>
              <a:gd name="connsiteY7" fmla="*/ 319052 h 319052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00"/>
              <a:gd name="connsiteY0" fmla="*/ 330286 h 330286"/>
              <a:gd name="connsiteX1" fmla="*/ 205213 w 322200"/>
              <a:gd name="connsiteY1" fmla="*/ 310713 h 330286"/>
              <a:gd name="connsiteX2" fmla="*/ 195597 w 322200"/>
              <a:gd name="connsiteY2" fmla="*/ 192283 h 330286"/>
              <a:gd name="connsiteX3" fmla="*/ 321523 w 322200"/>
              <a:gd name="connsiteY3" fmla="*/ 115108 h 330286"/>
              <a:gd name="connsiteX4" fmla="*/ 241355 w 322200"/>
              <a:gd name="connsiteY4" fmla="*/ 73856 h 330286"/>
              <a:gd name="connsiteX5" fmla="*/ 147428 w 322200"/>
              <a:gd name="connsiteY5" fmla="*/ 72 h 330286"/>
              <a:gd name="connsiteX6" fmla="*/ 20339 w 322200"/>
              <a:gd name="connsiteY6" fmla="*/ 88098 h 330286"/>
              <a:gd name="connsiteX7" fmla="*/ 0 w 322200"/>
              <a:gd name="connsiteY7" fmla="*/ 330286 h 330286"/>
              <a:gd name="connsiteX0" fmla="*/ 0 w 322199"/>
              <a:gd name="connsiteY0" fmla="*/ 330298 h 330298"/>
              <a:gd name="connsiteX1" fmla="*/ 205213 w 322199"/>
              <a:gd name="connsiteY1" fmla="*/ 310725 h 330298"/>
              <a:gd name="connsiteX2" fmla="*/ 195597 w 322199"/>
              <a:gd name="connsiteY2" fmla="*/ 192295 h 330298"/>
              <a:gd name="connsiteX3" fmla="*/ 321523 w 322199"/>
              <a:gd name="connsiteY3" fmla="*/ 115120 h 330298"/>
              <a:gd name="connsiteX4" fmla="*/ 241355 w 322199"/>
              <a:gd name="connsiteY4" fmla="*/ 73868 h 330298"/>
              <a:gd name="connsiteX5" fmla="*/ 147428 w 322199"/>
              <a:gd name="connsiteY5" fmla="*/ 84 h 330298"/>
              <a:gd name="connsiteX6" fmla="*/ 20339 w 322199"/>
              <a:gd name="connsiteY6" fmla="*/ 88110 h 330298"/>
              <a:gd name="connsiteX7" fmla="*/ 0 w 322199"/>
              <a:gd name="connsiteY7" fmla="*/ 330298 h 330298"/>
              <a:gd name="connsiteX0" fmla="*/ 0 w 321630"/>
              <a:gd name="connsiteY0" fmla="*/ 330298 h 330298"/>
              <a:gd name="connsiteX1" fmla="*/ 205213 w 321630"/>
              <a:gd name="connsiteY1" fmla="*/ 310725 h 330298"/>
              <a:gd name="connsiteX2" fmla="*/ 195597 w 321630"/>
              <a:gd name="connsiteY2" fmla="*/ 192295 h 330298"/>
              <a:gd name="connsiteX3" fmla="*/ 321523 w 321630"/>
              <a:gd name="connsiteY3" fmla="*/ 115120 h 330298"/>
              <a:gd name="connsiteX4" fmla="*/ 241355 w 321630"/>
              <a:gd name="connsiteY4" fmla="*/ 73868 h 330298"/>
              <a:gd name="connsiteX5" fmla="*/ 147428 w 321630"/>
              <a:gd name="connsiteY5" fmla="*/ 84 h 330298"/>
              <a:gd name="connsiteX6" fmla="*/ 20339 w 321630"/>
              <a:gd name="connsiteY6" fmla="*/ 88110 h 330298"/>
              <a:gd name="connsiteX7" fmla="*/ 0 w 321630"/>
              <a:gd name="connsiteY7" fmla="*/ 330298 h 330298"/>
              <a:gd name="connsiteX0" fmla="*/ 0 w 321782"/>
              <a:gd name="connsiteY0" fmla="*/ 330298 h 330298"/>
              <a:gd name="connsiteX1" fmla="*/ 205213 w 321782"/>
              <a:gd name="connsiteY1" fmla="*/ 310725 h 330298"/>
              <a:gd name="connsiteX2" fmla="*/ 195597 w 321782"/>
              <a:gd name="connsiteY2" fmla="*/ 192295 h 330298"/>
              <a:gd name="connsiteX3" fmla="*/ 321523 w 321782"/>
              <a:gd name="connsiteY3" fmla="*/ 115120 h 330298"/>
              <a:gd name="connsiteX4" fmla="*/ 241355 w 321782"/>
              <a:gd name="connsiteY4" fmla="*/ 73868 h 330298"/>
              <a:gd name="connsiteX5" fmla="*/ 147428 w 321782"/>
              <a:gd name="connsiteY5" fmla="*/ 84 h 330298"/>
              <a:gd name="connsiteX6" fmla="*/ 20339 w 321782"/>
              <a:gd name="connsiteY6" fmla="*/ 88110 h 330298"/>
              <a:gd name="connsiteX7" fmla="*/ 0 w 321782"/>
              <a:gd name="connsiteY7" fmla="*/ 330298 h 330298"/>
              <a:gd name="connsiteX0" fmla="*/ 0 w 322051"/>
              <a:gd name="connsiteY0" fmla="*/ 330298 h 330298"/>
              <a:gd name="connsiteX1" fmla="*/ 205213 w 322051"/>
              <a:gd name="connsiteY1" fmla="*/ 310725 h 330298"/>
              <a:gd name="connsiteX2" fmla="*/ 201428 w 322051"/>
              <a:gd name="connsiteY2" fmla="*/ 186672 h 330298"/>
              <a:gd name="connsiteX3" fmla="*/ 321523 w 322051"/>
              <a:gd name="connsiteY3" fmla="*/ 115120 h 330298"/>
              <a:gd name="connsiteX4" fmla="*/ 241355 w 322051"/>
              <a:gd name="connsiteY4" fmla="*/ 73868 h 330298"/>
              <a:gd name="connsiteX5" fmla="*/ 147428 w 322051"/>
              <a:gd name="connsiteY5" fmla="*/ 84 h 330298"/>
              <a:gd name="connsiteX6" fmla="*/ 20339 w 322051"/>
              <a:gd name="connsiteY6" fmla="*/ 88110 h 330298"/>
              <a:gd name="connsiteX7" fmla="*/ 0 w 322051"/>
              <a:gd name="connsiteY7" fmla="*/ 330298 h 330298"/>
              <a:gd name="connsiteX0" fmla="*/ 0 w 321695"/>
              <a:gd name="connsiteY0" fmla="*/ 330298 h 330298"/>
              <a:gd name="connsiteX1" fmla="*/ 205213 w 321695"/>
              <a:gd name="connsiteY1" fmla="*/ 310725 h 330298"/>
              <a:gd name="connsiteX2" fmla="*/ 201428 w 321695"/>
              <a:gd name="connsiteY2" fmla="*/ 186672 h 330298"/>
              <a:gd name="connsiteX3" fmla="*/ 321523 w 321695"/>
              <a:gd name="connsiteY3" fmla="*/ 115120 h 330298"/>
              <a:gd name="connsiteX4" fmla="*/ 241355 w 321695"/>
              <a:gd name="connsiteY4" fmla="*/ 73868 h 330298"/>
              <a:gd name="connsiteX5" fmla="*/ 147428 w 321695"/>
              <a:gd name="connsiteY5" fmla="*/ 84 h 330298"/>
              <a:gd name="connsiteX6" fmla="*/ 20339 w 321695"/>
              <a:gd name="connsiteY6" fmla="*/ 88110 h 330298"/>
              <a:gd name="connsiteX7" fmla="*/ 0 w 321695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19547"/>
              <a:gd name="connsiteY0" fmla="*/ 334797 h 334797"/>
              <a:gd name="connsiteX1" fmla="*/ 202881 w 319547"/>
              <a:gd name="connsiteY1" fmla="*/ 310725 h 334797"/>
              <a:gd name="connsiteX2" fmla="*/ 199096 w 319547"/>
              <a:gd name="connsiteY2" fmla="*/ 186672 h 334797"/>
              <a:gd name="connsiteX3" fmla="*/ 319191 w 319547"/>
              <a:gd name="connsiteY3" fmla="*/ 115120 h 334797"/>
              <a:gd name="connsiteX4" fmla="*/ 239023 w 319547"/>
              <a:gd name="connsiteY4" fmla="*/ 73868 h 334797"/>
              <a:gd name="connsiteX5" fmla="*/ 145096 w 319547"/>
              <a:gd name="connsiteY5" fmla="*/ 84 h 334797"/>
              <a:gd name="connsiteX6" fmla="*/ 18007 w 319547"/>
              <a:gd name="connsiteY6" fmla="*/ 88110 h 334797"/>
              <a:gd name="connsiteX7" fmla="*/ 0 w 319547"/>
              <a:gd name="connsiteY7" fmla="*/ 334797 h 334797"/>
              <a:gd name="connsiteX0" fmla="*/ 0 w 319564"/>
              <a:gd name="connsiteY0" fmla="*/ 334797 h 334797"/>
              <a:gd name="connsiteX1" fmla="*/ 171398 w 319564"/>
              <a:gd name="connsiteY1" fmla="*/ 310726 h 334797"/>
              <a:gd name="connsiteX2" fmla="*/ 199096 w 319564"/>
              <a:gd name="connsiteY2" fmla="*/ 186672 h 334797"/>
              <a:gd name="connsiteX3" fmla="*/ 319191 w 319564"/>
              <a:gd name="connsiteY3" fmla="*/ 115120 h 334797"/>
              <a:gd name="connsiteX4" fmla="*/ 239023 w 319564"/>
              <a:gd name="connsiteY4" fmla="*/ 73868 h 334797"/>
              <a:gd name="connsiteX5" fmla="*/ 145096 w 319564"/>
              <a:gd name="connsiteY5" fmla="*/ 84 h 334797"/>
              <a:gd name="connsiteX6" fmla="*/ 18007 w 319564"/>
              <a:gd name="connsiteY6" fmla="*/ 88110 h 334797"/>
              <a:gd name="connsiteX7" fmla="*/ 0 w 319564"/>
              <a:gd name="connsiteY7" fmla="*/ 334797 h 334797"/>
              <a:gd name="connsiteX0" fmla="*/ 0 w 319553"/>
              <a:gd name="connsiteY0" fmla="*/ 334797 h 334797"/>
              <a:gd name="connsiteX1" fmla="*/ 191221 w 319553"/>
              <a:gd name="connsiteY1" fmla="*/ 305103 h 334797"/>
              <a:gd name="connsiteX2" fmla="*/ 199096 w 319553"/>
              <a:gd name="connsiteY2" fmla="*/ 186672 h 334797"/>
              <a:gd name="connsiteX3" fmla="*/ 319191 w 319553"/>
              <a:gd name="connsiteY3" fmla="*/ 115120 h 334797"/>
              <a:gd name="connsiteX4" fmla="*/ 239023 w 319553"/>
              <a:gd name="connsiteY4" fmla="*/ 73868 h 334797"/>
              <a:gd name="connsiteX5" fmla="*/ 145096 w 319553"/>
              <a:gd name="connsiteY5" fmla="*/ 84 h 334797"/>
              <a:gd name="connsiteX6" fmla="*/ 18007 w 319553"/>
              <a:gd name="connsiteY6" fmla="*/ 88110 h 334797"/>
              <a:gd name="connsiteX7" fmla="*/ 0 w 319553"/>
              <a:gd name="connsiteY7" fmla="*/ 334797 h 334797"/>
              <a:gd name="connsiteX0" fmla="*/ 0 w 319553"/>
              <a:gd name="connsiteY0" fmla="*/ 329179 h 329179"/>
              <a:gd name="connsiteX1" fmla="*/ 191221 w 319553"/>
              <a:gd name="connsiteY1" fmla="*/ 299485 h 329179"/>
              <a:gd name="connsiteX2" fmla="*/ 199096 w 319553"/>
              <a:gd name="connsiteY2" fmla="*/ 181054 h 329179"/>
              <a:gd name="connsiteX3" fmla="*/ 319191 w 319553"/>
              <a:gd name="connsiteY3" fmla="*/ 109502 h 329179"/>
              <a:gd name="connsiteX4" fmla="*/ 239023 w 319553"/>
              <a:gd name="connsiteY4" fmla="*/ 68250 h 329179"/>
              <a:gd name="connsiteX5" fmla="*/ 112447 w 319553"/>
              <a:gd name="connsiteY5" fmla="*/ 90 h 329179"/>
              <a:gd name="connsiteX6" fmla="*/ 18007 w 319553"/>
              <a:gd name="connsiteY6" fmla="*/ 82492 h 329179"/>
              <a:gd name="connsiteX7" fmla="*/ 0 w 319553"/>
              <a:gd name="connsiteY7" fmla="*/ 329179 h 329179"/>
              <a:gd name="connsiteX0" fmla="*/ 0 w 319193"/>
              <a:gd name="connsiteY0" fmla="*/ 329525 h 329525"/>
              <a:gd name="connsiteX1" fmla="*/ 191221 w 319193"/>
              <a:gd name="connsiteY1" fmla="*/ 299831 h 329525"/>
              <a:gd name="connsiteX2" fmla="*/ 199096 w 319193"/>
              <a:gd name="connsiteY2" fmla="*/ 181400 h 329525"/>
              <a:gd name="connsiteX3" fmla="*/ 319191 w 319193"/>
              <a:gd name="connsiteY3" fmla="*/ 109848 h 329525"/>
              <a:gd name="connsiteX4" fmla="*/ 195879 w 319193"/>
              <a:gd name="connsiteY4" fmla="*/ 52850 h 329525"/>
              <a:gd name="connsiteX5" fmla="*/ 112447 w 319193"/>
              <a:gd name="connsiteY5" fmla="*/ 436 h 329525"/>
              <a:gd name="connsiteX6" fmla="*/ 18007 w 319193"/>
              <a:gd name="connsiteY6" fmla="*/ 82838 h 329525"/>
              <a:gd name="connsiteX7" fmla="*/ 0 w 319193"/>
              <a:gd name="connsiteY7" fmla="*/ 329525 h 329525"/>
              <a:gd name="connsiteX0" fmla="*/ 0 w 321075"/>
              <a:gd name="connsiteY0" fmla="*/ 329525 h 329525"/>
              <a:gd name="connsiteX1" fmla="*/ 191221 w 321075"/>
              <a:gd name="connsiteY1" fmla="*/ 299831 h 329525"/>
              <a:gd name="connsiteX2" fmla="*/ 199096 w 321075"/>
              <a:gd name="connsiteY2" fmla="*/ 181400 h 329525"/>
              <a:gd name="connsiteX3" fmla="*/ 319191 w 321075"/>
              <a:gd name="connsiteY3" fmla="*/ 109848 h 329525"/>
              <a:gd name="connsiteX4" fmla="*/ 195879 w 321075"/>
              <a:gd name="connsiteY4" fmla="*/ 52850 h 329525"/>
              <a:gd name="connsiteX5" fmla="*/ 112447 w 321075"/>
              <a:gd name="connsiteY5" fmla="*/ 436 h 329525"/>
              <a:gd name="connsiteX6" fmla="*/ 18007 w 321075"/>
              <a:gd name="connsiteY6" fmla="*/ 82838 h 329525"/>
              <a:gd name="connsiteX7" fmla="*/ 0 w 321075"/>
              <a:gd name="connsiteY7" fmla="*/ 329525 h 329525"/>
              <a:gd name="connsiteX0" fmla="*/ 0 w 319306"/>
              <a:gd name="connsiteY0" fmla="*/ 329887 h 329887"/>
              <a:gd name="connsiteX1" fmla="*/ 191221 w 319306"/>
              <a:gd name="connsiteY1" fmla="*/ 300193 h 329887"/>
              <a:gd name="connsiteX2" fmla="*/ 199096 w 319306"/>
              <a:gd name="connsiteY2" fmla="*/ 181762 h 329887"/>
              <a:gd name="connsiteX3" fmla="*/ 319191 w 319306"/>
              <a:gd name="connsiteY3" fmla="*/ 110210 h 329887"/>
              <a:gd name="connsiteX4" fmla="*/ 174891 w 319306"/>
              <a:gd name="connsiteY4" fmla="*/ 45341 h 329887"/>
              <a:gd name="connsiteX5" fmla="*/ 112447 w 319306"/>
              <a:gd name="connsiteY5" fmla="*/ 798 h 329887"/>
              <a:gd name="connsiteX6" fmla="*/ 18007 w 319306"/>
              <a:gd name="connsiteY6" fmla="*/ 83200 h 329887"/>
              <a:gd name="connsiteX7" fmla="*/ 0 w 319306"/>
              <a:gd name="connsiteY7" fmla="*/ 329887 h 329887"/>
              <a:gd name="connsiteX0" fmla="*/ 0 w 319306"/>
              <a:gd name="connsiteY0" fmla="*/ 330418 h 330418"/>
              <a:gd name="connsiteX1" fmla="*/ 191221 w 319306"/>
              <a:gd name="connsiteY1" fmla="*/ 300724 h 330418"/>
              <a:gd name="connsiteX2" fmla="*/ 199096 w 319306"/>
              <a:gd name="connsiteY2" fmla="*/ 182293 h 330418"/>
              <a:gd name="connsiteX3" fmla="*/ 319191 w 319306"/>
              <a:gd name="connsiteY3" fmla="*/ 110741 h 330418"/>
              <a:gd name="connsiteX4" fmla="*/ 174891 w 319306"/>
              <a:gd name="connsiteY4" fmla="*/ 45872 h 330418"/>
              <a:gd name="connsiteX5" fmla="*/ 112447 w 319306"/>
              <a:gd name="connsiteY5" fmla="*/ 1329 h 330418"/>
              <a:gd name="connsiteX6" fmla="*/ 18007 w 319306"/>
              <a:gd name="connsiteY6" fmla="*/ 83731 h 330418"/>
              <a:gd name="connsiteX7" fmla="*/ 0 w 319306"/>
              <a:gd name="connsiteY7" fmla="*/ 330418 h 330418"/>
              <a:gd name="connsiteX0" fmla="*/ 0 w 319192"/>
              <a:gd name="connsiteY0" fmla="*/ 329888 h 329888"/>
              <a:gd name="connsiteX1" fmla="*/ 191221 w 319192"/>
              <a:gd name="connsiteY1" fmla="*/ 300194 h 329888"/>
              <a:gd name="connsiteX2" fmla="*/ 199096 w 319192"/>
              <a:gd name="connsiteY2" fmla="*/ 181763 h 329888"/>
              <a:gd name="connsiteX3" fmla="*/ 319191 w 319192"/>
              <a:gd name="connsiteY3" fmla="*/ 110211 h 329888"/>
              <a:gd name="connsiteX4" fmla="*/ 201710 w 319192"/>
              <a:gd name="connsiteY4" fmla="*/ 45342 h 329888"/>
              <a:gd name="connsiteX5" fmla="*/ 112447 w 319192"/>
              <a:gd name="connsiteY5" fmla="*/ 799 h 329888"/>
              <a:gd name="connsiteX6" fmla="*/ 18007 w 319192"/>
              <a:gd name="connsiteY6" fmla="*/ 83201 h 329888"/>
              <a:gd name="connsiteX7" fmla="*/ 0 w 319192"/>
              <a:gd name="connsiteY7" fmla="*/ 329888 h 329888"/>
              <a:gd name="connsiteX0" fmla="*/ 0 w 299370"/>
              <a:gd name="connsiteY0" fmla="*/ 329796 h 329796"/>
              <a:gd name="connsiteX1" fmla="*/ 191221 w 299370"/>
              <a:gd name="connsiteY1" fmla="*/ 300102 h 329796"/>
              <a:gd name="connsiteX2" fmla="*/ 199096 w 299370"/>
              <a:gd name="connsiteY2" fmla="*/ 181671 h 329796"/>
              <a:gd name="connsiteX3" fmla="*/ 299368 w 299370"/>
              <a:gd name="connsiteY3" fmla="*/ 79753 h 329796"/>
              <a:gd name="connsiteX4" fmla="*/ 201710 w 299370"/>
              <a:gd name="connsiteY4" fmla="*/ 45250 h 329796"/>
              <a:gd name="connsiteX5" fmla="*/ 112447 w 299370"/>
              <a:gd name="connsiteY5" fmla="*/ 707 h 329796"/>
              <a:gd name="connsiteX6" fmla="*/ 18007 w 299370"/>
              <a:gd name="connsiteY6" fmla="*/ 83109 h 329796"/>
              <a:gd name="connsiteX7" fmla="*/ 0 w 299370"/>
              <a:gd name="connsiteY7" fmla="*/ 329796 h 329796"/>
              <a:gd name="connsiteX0" fmla="*/ 0 w 300300"/>
              <a:gd name="connsiteY0" fmla="*/ 329796 h 329796"/>
              <a:gd name="connsiteX1" fmla="*/ 191221 w 300300"/>
              <a:gd name="connsiteY1" fmla="*/ 300102 h 329796"/>
              <a:gd name="connsiteX2" fmla="*/ 199096 w 300300"/>
              <a:gd name="connsiteY2" fmla="*/ 181671 h 329796"/>
              <a:gd name="connsiteX3" fmla="*/ 299368 w 300300"/>
              <a:gd name="connsiteY3" fmla="*/ 79753 h 329796"/>
              <a:gd name="connsiteX4" fmla="*/ 201710 w 300300"/>
              <a:gd name="connsiteY4" fmla="*/ 45250 h 329796"/>
              <a:gd name="connsiteX5" fmla="*/ 112447 w 300300"/>
              <a:gd name="connsiteY5" fmla="*/ 707 h 329796"/>
              <a:gd name="connsiteX6" fmla="*/ 18007 w 300300"/>
              <a:gd name="connsiteY6" fmla="*/ 83109 h 329796"/>
              <a:gd name="connsiteX7" fmla="*/ 0 w 300300"/>
              <a:gd name="connsiteY7" fmla="*/ 329796 h 329796"/>
              <a:gd name="connsiteX0" fmla="*/ 0 w 300300"/>
              <a:gd name="connsiteY0" fmla="*/ 330280 h 330280"/>
              <a:gd name="connsiteX1" fmla="*/ 191221 w 300300"/>
              <a:gd name="connsiteY1" fmla="*/ 300586 h 330280"/>
              <a:gd name="connsiteX2" fmla="*/ 199096 w 300300"/>
              <a:gd name="connsiteY2" fmla="*/ 182155 h 330280"/>
              <a:gd name="connsiteX3" fmla="*/ 299368 w 300300"/>
              <a:gd name="connsiteY3" fmla="*/ 80237 h 330280"/>
              <a:gd name="connsiteX4" fmla="*/ 201710 w 300300"/>
              <a:gd name="connsiteY4" fmla="*/ 45734 h 330280"/>
              <a:gd name="connsiteX5" fmla="*/ 112447 w 300300"/>
              <a:gd name="connsiteY5" fmla="*/ 1191 h 330280"/>
              <a:gd name="connsiteX6" fmla="*/ 18007 w 300300"/>
              <a:gd name="connsiteY6" fmla="*/ 83593 h 330280"/>
              <a:gd name="connsiteX7" fmla="*/ 0 w 300300"/>
              <a:gd name="connsiteY7" fmla="*/ 330280 h 330280"/>
              <a:gd name="connsiteX0" fmla="*/ 0 w 329270"/>
              <a:gd name="connsiteY0" fmla="*/ 330200 h 330200"/>
              <a:gd name="connsiteX1" fmla="*/ 191221 w 329270"/>
              <a:gd name="connsiteY1" fmla="*/ 300506 h 330200"/>
              <a:gd name="connsiteX2" fmla="*/ 199096 w 329270"/>
              <a:gd name="connsiteY2" fmla="*/ 182075 h 330200"/>
              <a:gd name="connsiteX3" fmla="*/ 328518 w 329270"/>
              <a:gd name="connsiteY3" fmla="*/ 59232 h 330200"/>
              <a:gd name="connsiteX4" fmla="*/ 201710 w 329270"/>
              <a:gd name="connsiteY4" fmla="*/ 45654 h 330200"/>
              <a:gd name="connsiteX5" fmla="*/ 112447 w 329270"/>
              <a:gd name="connsiteY5" fmla="*/ 1111 h 330200"/>
              <a:gd name="connsiteX6" fmla="*/ 18007 w 329270"/>
              <a:gd name="connsiteY6" fmla="*/ 83513 h 330200"/>
              <a:gd name="connsiteX7" fmla="*/ 0 w 329270"/>
              <a:gd name="connsiteY7" fmla="*/ 33020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9270" h="330200">
                <a:moveTo>
                  <a:pt x="0" y="330200"/>
                </a:moveTo>
                <a:cubicBezTo>
                  <a:pt x="102210" y="262084"/>
                  <a:pt x="158038" y="325193"/>
                  <a:pt x="191221" y="300506"/>
                </a:cubicBezTo>
                <a:cubicBezTo>
                  <a:pt x="224404" y="275819"/>
                  <a:pt x="176213" y="222287"/>
                  <a:pt x="199096" y="182075"/>
                </a:cubicBezTo>
                <a:cubicBezTo>
                  <a:pt x="221979" y="141863"/>
                  <a:pt x="339742" y="121332"/>
                  <a:pt x="328518" y="59232"/>
                </a:cubicBezTo>
                <a:cubicBezTo>
                  <a:pt x="317294" y="-2868"/>
                  <a:pt x="237722" y="55341"/>
                  <a:pt x="201710" y="45654"/>
                </a:cubicBezTo>
                <a:cubicBezTo>
                  <a:pt x="165698" y="35967"/>
                  <a:pt x="195536" y="-7448"/>
                  <a:pt x="112447" y="1111"/>
                </a:cubicBezTo>
                <a:cubicBezTo>
                  <a:pt x="29358" y="9670"/>
                  <a:pt x="136829" y="83860"/>
                  <a:pt x="18007" y="83513"/>
                </a:cubicBezTo>
                <a:cubicBezTo>
                  <a:pt x="17054" y="127963"/>
                  <a:pt x="5715" y="276225"/>
                  <a:pt x="0" y="330200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21599984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Freeform: Shape 258">
            <a:extLst>
              <a:ext uri="{FF2B5EF4-FFF2-40B4-BE49-F238E27FC236}">
                <a16:creationId xmlns:a16="http://schemas.microsoft.com/office/drawing/2014/main" id="{AD720807-05E7-4E43-A03D-0813F1E73118}"/>
              </a:ext>
            </a:extLst>
          </p:cNvPr>
          <p:cNvSpPr/>
          <p:nvPr/>
        </p:nvSpPr>
        <p:spPr>
          <a:xfrm>
            <a:off x="10565741" y="2475153"/>
            <a:ext cx="254012" cy="254868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  <a:gd name="connsiteX0" fmla="*/ 0 w 326340"/>
              <a:gd name="connsiteY0" fmla="*/ 318971 h 318971"/>
              <a:gd name="connsiteX1" fmla="*/ 205213 w 326340"/>
              <a:gd name="connsiteY1" fmla="*/ 299398 h 318971"/>
              <a:gd name="connsiteX2" fmla="*/ 195597 w 326340"/>
              <a:gd name="connsiteY2" fmla="*/ 180968 h 318971"/>
              <a:gd name="connsiteX3" fmla="*/ 321523 w 326340"/>
              <a:gd name="connsiteY3" fmla="*/ 103793 h 318971"/>
              <a:gd name="connsiteX4" fmla="*/ 247186 w 326340"/>
              <a:gd name="connsiteY4" fmla="*/ 90657 h 318971"/>
              <a:gd name="connsiteX5" fmla="*/ 195235 w 326340"/>
              <a:gd name="connsiteY5" fmla="*/ 4 h 318971"/>
              <a:gd name="connsiteX6" fmla="*/ 20339 w 326340"/>
              <a:gd name="connsiteY6" fmla="*/ 76783 h 318971"/>
              <a:gd name="connsiteX7" fmla="*/ 0 w 326340"/>
              <a:gd name="connsiteY7" fmla="*/ 318971 h 318971"/>
              <a:gd name="connsiteX0" fmla="*/ 0 w 322126"/>
              <a:gd name="connsiteY0" fmla="*/ 319052 h 319052"/>
              <a:gd name="connsiteX1" fmla="*/ 205213 w 322126"/>
              <a:gd name="connsiteY1" fmla="*/ 299479 h 319052"/>
              <a:gd name="connsiteX2" fmla="*/ 195597 w 322126"/>
              <a:gd name="connsiteY2" fmla="*/ 181049 h 319052"/>
              <a:gd name="connsiteX3" fmla="*/ 321523 w 322126"/>
              <a:gd name="connsiteY3" fmla="*/ 103874 h 319052"/>
              <a:gd name="connsiteX4" fmla="*/ 241355 w 322126"/>
              <a:gd name="connsiteY4" fmla="*/ 62622 h 319052"/>
              <a:gd name="connsiteX5" fmla="*/ 195235 w 322126"/>
              <a:gd name="connsiteY5" fmla="*/ 85 h 319052"/>
              <a:gd name="connsiteX6" fmla="*/ 20339 w 322126"/>
              <a:gd name="connsiteY6" fmla="*/ 76864 h 319052"/>
              <a:gd name="connsiteX7" fmla="*/ 0 w 322126"/>
              <a:gd name="connsiteY7" fmla="*/ 319052 h 319052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00"/>
              <a:gd name="connsiteY0" fmla="*/ 330286 h 330286"/>
              <a:gd name="connsiteX1" fmla="*/ 205213 w 322200"/>
              <a:gd name="connsiteY1" fmla="*/ 310713 h 330286"/>
              <a:gd name="connsiteX2" fmla="*/ 195597 w 322200"/>
              <a:gd name="connsiteY2" fmla="*/ 192283 h 330286"/>
              <a:gd name="connsiteX3" fmla="*/ 321523 w 322200"/>
              <a:gd name="connsiteY3" fmla="*/ 115108 h 330286"/>
              <a:gd name="connsiteX4" fmla="*/ 241355 w 322200"/>
              <a:gd name="connsiteY4" fmla="*/ 73856 h 330286"/>
              <a:gd name="connsiteX5" fmla="*/ 147428 w 322200"/>
              <a:gd name="connsiteY5" fmla="*/ 72 h 330286"/>
              <a:gd name="connsiteX6" fmla="*/ 20339 w 322200"/>
              <a:gd name="connsiteY6" fmla="*/ 88098 h 330286"/>
              <a:gd name="connsiteX7" fmla="*/ 0 w 322200"/>
              <a:gd name="connsiteY7" fmla="*/ 330286 h 330286"/>
              <a:gd name="connsiteX0" fmla="*/ 0 w 322199"/>
              <a:gd name="connsiteY0" fmla="*/ 330298 h 330298"/>
              <a:gd name="connsiteX1" fmla="*/ 205213 w 322199"/>
              <a:gd name="connsiteY1" fmla="*/ 310725 h 330298"/>
              <a:gd name="connsiteX2" fmla="*/ 195597 w 322199"/>
              <a:gd name="connsiteY2" fmla="*/ 192295 h 330298"/>
              <a:gd name="connsiteX3" fmla="*/ 321523 w 322199"/>
              <a:gd name="connsiteY3" fmla="*/ 115120 h 330298"/>
              <a:gd name="connsiteX4" fmla="*/ 241355 w 322199"/>
              <a:gd name="connsiteY4" fmla="*/ 73868 h 330298"/>
              <a:gd name="connsiteX5" fmla="*/ 147428 w 322199"/>
              <a:gd name="connsiteY5" fmla="*/ 84 h 330298"/>
              <a:gd name="connsiteX6" fmla="*/ 20339 w 322199"/>
              <a:gd name="connsiteY6" fmla="*/ 88110 h 330298"/>
              <a:gd name="connsiteX7" fmla="*/ 0 w 322199"/>
              <a:gd name="connsiteY7" fmla="*/ 330298 h 330298"/>
              <a:gd name="connsiteX0" fmla="*/ 0 w 321630"/>
              <a:gd name="connsiteY0" fmla="*/ 330298 h 330298"/>
              <a:gd name="connsiteX1" fmla="*/ 205213 w 321630"/>
              <a:gd name="connsiteY1" fmla="*/ 310725 h 330298"/>
              <a:gd name="connsiteX2" fmla="*/ 195597 w 321630"/>
              <a:gd name="connsiteY2" fmla="*/ 192295 h 330298"/>
              <a:gd name="connsiteX3" fmla="*/ 321523 w 321630"/>
              <a:gd name="connsiteY3" fmla="*/ 115120 h 330298"/>
              <a:gd name="connsiteX4" fmla="*/ 241355 w 321630"/>
              <a:gd name="connsiteY4" fmla="*/ 73868 h 330298"/>
              <a:gd name="connsiteX5" fmla="*/ 147428 w 321630"/>
              <a:gd name="connsiteY5" fmla="*/ 84 h 330298"/>
              <a:gd name="connsiteX6" fmla="*/ 20339 w 321630"/>
              <a:gd name="connsiteY6" fmla="*/ 88110 h 330298"/>
              <a:gd name="connsiteX7" fmla="*/ 0 w 321630"/>
              <a:gd name="connsiteY7" fmla="*/ 330298 h 330298"/>
              <a:gd name="connsiteX0" fmla="*/ 0 w 321782"/>
              <a:gd name="connsiteY0" fmla="*/ 330298 h 330298"/>
              <a:gd name="connsiteX1" fmla="*/ 205213 w 321782"/>
              <a:gd name="connsiteY1" fmla="*/ 310725 h 330298"/>
              <a:gd name="connsiteX2" fmla="*/ 195597 w 321782"/>
              <a:gd name="connsiteY2" fmla="*/ 192295 h 330298"/>
              <a:gd name="connsiteX3" fmla="*/ 321523 w 321782"/>
              <a:gd name="connsiteY3" fmla="*/ 115120 h 330298"/>
              <a:gd name="connsiteX4" fmla="*/ 241355 w 321782"/>
              <a:gd name="connsiteY4" fmla="*/ 73868 h 330298"/>
              <a:gd name="connsiteX5" fmla="*/ 147428 w 321782"/>
              <a:gd name="connsiteY5" fmla="*/ 84 h 330298"/>
              <a:gd name="connsiteX6" fmla="*/ 20339 w 321782"/>
              <a:gd name="connsiteY6" fmla="*/ 88110 h 330298"/>
              <a:gd name="connsiteX7" fmla="*/ 0 w 321782"/>
              <a:gd name="connsiteY7" fmla="*/ 330298 h 330298"/>
              <a:gd name="connsiteX0" fmla="*/ 0 w 322051"/>
              <a:gd name="connsiteY0" fmla="*/ 330298 h 330298"/>
              <a:gd name="connsiteX1" fmla="*/ 205213 w 322051"/>
              <a:gd name="connsiteY1" fmla="*/ 310725 h 330298"/>
              <a:gd name="connsiteX2" fmla="*/ 201428 w 322051"/>
              <a:gd name="connsiteY2" fmla="*/ 186672 h 330298"/>
              <a:gd name="connsiteX3" fmla="*/ 321523 w 322051"/>
              <a:gd name="connsiteY3" fmla="*/ 115120 h 330298"/>
              <a:gd name="connsiteX4" fmla="*/ 241355 w 322051"/>
              <a:gd name="connsiteY4" fmla="*/ 73868 h 330298"/>
              <a:gd name="connsiteX5" fmla="*/ 147428 w 322051"/>
              <a:gd name="connsiteY5" fmla="*/ 84 h 330298"/>
              <a:gd name="connsiteX6" fmla="*/ 20339 w 322051"/>
              <a:gd name="connsiteY6" fmla="*/ 88110 h 330298"/>
              <a:gd name="connsiteX7" fmla="*/ 0 w 322051"/>
              <a:gd name="connsiteY7" fmla="*/ 330298 h 330298"/>
              <a:gd name="connsiteX0" fmla="*/ 0 w 321695"/>
              <a:gd name="connsiteY0" fmla="*/ 330298 h 330298"/>
              <a:gd name="connsiteX1" fmla="*/ 205213 w 321695"/>
              <a:gd name="connsiteY1" fmla="*/ 310725 h 330298"/>
              <a:gd name="connsiteX2" fmla="*/ 201428 w 321695"/>
              <a:gd name="connsiteY2" fmla="*/ 186672 h 330298"/>
              <a:gd name="connsiteX3" fmla="*/ 321523 w 321695"/>
              <a:gd name="connsiteY3" fmla="*/ 115120 h 330298"/>
              <a:gd name="connsiteX4" fmla="*/ 241355 w 321695"/>
              <a:gd name="connsiteY4" fmla="*/ 73868 h 330298"/>
              <a:gd name="connsiteX5" fmla="*/ 147428 w 321695"/>
              <a:gd name="connsiteY5" fmla="*/ 84 h 330298"/>
              <a:gd name="connsiteX6" fmla="*/ 20339 w 321695"/>
              <a:gd name="connsiteY6" fmla="*/ 88110 h 330298"/>
              <a:gd name="connsiteX7" fmla="*/ 0 w 321695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19547"/>
              <a:gd name="connsiteY0" fmla="*/ 334797 h 334797"/>
              <a:gd name="connsiteX1" fmla="*/ 202881 w 319547"/>
              <a:gd name="connsiteY1" fmla="*/ 310725 h 334797"/>
              <a:gd name="connsiteX2" fmla="*/ 199096 w 319547"/>
              <a:gd name="connsiteY2" fmla="*/ 186672 h 334797"/>
              <a:gd name="connsiteX3" fmla="*/ 319191 w 319547"/>
              <a:gd name="connsiteY3" fmla="*/ 115120 h 334797"/>
              <a:gd name="connsiteX4" fmla="*/ 239023 w 319547"/>
              <a:gd name="connsiteY4" fmla="*/ 73868 h 334797"/>
              <a:gd name="connsiteX5" fmla="*/ 145096 w 319547"/>
              <a:gd name="connsiteY5" fmla="*/ 84 h 334797"/>
              <a:gd name="connsiteX6" fmla="*/ 18007 w 319547"/>
              <a:gd name="connsiteY6" fmla="*/ 88110 h 334797"/>
              <a:gd name="connsiteX7" fmla="*/ 0 w 319547"/>
              <a:gd name="connsiteY7" fmla="*/ 334797 h 334797"/>
              <a:gd name="connsiteX0" fmla="*/ 0 w 319564"/>
              <a:gd name="connsiteY0" fmla="*/ 334797 h 334797"/>
              <a:gd name="connsiteX1" fmla="*/ 171398 w 319564"/>
              <a:gd name="connsiteY1" fmla="*/ 310726 h 334797"/>
              <a:gd name="connsiteX2" fmla="*/ 199096 w 319564"/>
              <a:gd name="connsiteY2" fmla="*/ 186672 h 334797"/>
              <a:gd name="connsiteX3" fmla="*/ 319191 w 319564"/>
              <a:gd name="connsiteY3" fmla="*/ 115120 h 334797"/>
              <a:gd name="connsiteX4" fmla="*/ 239023 w 319564"/>
              <a:gd name="connsiteY4" fmla="*/ 73868 h 334797"/>
              <a:gd name="connsiteX5" fmla="*/ 145096 w 319564"/>
              <a:gd name="connsiteY5" fmla="*/ 84 h 334797"/>
              <a:gd name="connsiteX6" fmla="*/ 18007 w 319564"/>
              <a:gd name="connsiteY6" fmla="*/ 88110 h 334797"/>
              <a:gd name="connsiteX7" fmla="*/ 0 w 319564"/>
              <a:gd name="connsiteY7" fmla="*/ 334797 h 334797"/>
              <a:gd name="connsiteX0" fmla="*/ 0 w 319553"/>
              <a:gd name="connsiteY0" fmla="*/ 334797 h 334797"/>
              <a:gd name="connsiteX1" fmla="*/ 191221 w 319553"/>
              <a:gd name="connsiteY1" fmla="*/ 305103 h 334797"/>
              <a:gd name="connsiteX2" fmla="*/ 199096 w 319553"/>
              <a:gd name="connsiteY2" fmla="*/ 186672 h 334797"/>
              <a:gd name="connsiteX3" fmla="*/ 319191 w 319553"/>
              <a:gd name="connsiteY3" fmla="*/ 115120 h 334797"/>
              <a:gd name="connsiteX4" fmla="*/ 239023 w 319553"/>
              <a:gd name="connsiteY4" fmla="*/ 73868 h 334797"/>
              <a:gd name="connsiteX5" fmla="*/ 145096 w 319553"/>
              <a:gd name="connsiteY5" fmla="*/ 84 h 334797"/>
              <a:gd name="connsiteX6" fmla="*/ 18007 w 319553"/>
              <a:gd name="connsiteY6" fmla="*/ 88110 h 334797"/>
              <a:gd name="connsiteX7" fmla="*/ 0 w 319553"/>
              <a:gd name="connsiteY7" fmla="*/ 334797 h 334797"/>
              <a:gd name="connsiteX0" fmla="*/ 0 w 319553"/>
              <a:gd name="connsiteY0" fmla="*/ 329179 h 329179"/>
              <a:gd name="connsiteX1" fmla="*/ 191221 w 319553"/>
              <a:gd name="connsiteY1" fmla="*/ 299485 h 329179"/>
              <a:gd name="connsiteX2" fmla="*/ 199096 w 319553"/>
              <a:gd name="connsiteY2" fmla="*/ 181054 h 329179"/>
              <a:gd name="connsiteX3" fmla="*/ 319191 w 319553"/>
              <a:gd name="connsiteY3" fmla="*/ 109502 h 329179"/>
              <a:gd name="connsiteX4" fmla="*/ 239023 w 319553"/>
              <a:gd name="connsiteY4" fmla="*/ 68250 h 329179"/>
              <a:gd name="connsiteX5" fmla="*/ 112447 w 319553"/>
              <a:gd name="connsiteY5" fmla="*/ 90 h 329179"/>
              <a:gd name="connsiteX6" fmla="*/ 18007 w 319553"/>
              <a:gd name="connsiteY6" fmla="*/ 82492 h 329179"/>
              <a:gd name="connsiteX7" fmla="*/ 0 w 319553"/>
              <a:gd name="connsiteY7" fmla="*/ 329179 h 329179"/>
              <a:gd name="connsiteX0" fmla="*/ 0 w 319193"/>
              <a:gd name="connsiteY0" fmla="*/ 329525 h 329525"/>
              <a:gd name="connsiteX1" fmla="*/ 191221 w 319193"/>
              <a:gd name="connsiteY1" fmla="*/ 299831 h 329525"/>
              <a:gd name="connsiteX2" fmla="*/ 199096 w 319193"/>
              <a:gd name="connsiteY2" fmla="*/ 181400 h 329525"/>
              <a:gd name="connsiteX3" fmla="*/ 319191 w 319193"/>
              <a:gd name="connsiteY3" fmla="*/ 109848 h 329525"/>
              <a:gd name="connsiteX4" fmla="*/ 195879 w 319193"/>
              <a:gd name="connsiteY4" fmla="*/ 52850 h 329525"/>
              <a:gd name="connsiteX5" fmla="*/ 112447 w 319193"/>
              <a:gd name="connsiteY5" fmla="*/ 436 h 329525"/>
              <a:gd name="connsiteX6" fmla="*/ 18007 w 319193"/>
              <a:gd name="connsiteY6" fmla="*/ 82838 h 329525"/>
              <a:gd name="connsiteX7" fmla="*/ 0 w 319193"/>
              <a:gd name="connsiteY7" fmla="*/ 329525 h 329525"/>
              <a:gd name="connsiteX0" fmla="*/ 0 w 321075"/>
              <a:gd name="connsiteY0" fmla="*/ 329525 h 329525"/>
              <a:gd name="connsiteX1" fmla="*/ 191221 w 321075"/>
              <a:gd name="connsiteY1" fmla="*/ 299831 h 329525"/>
              <a:gd name="connsiteX2" fmla="*/ 199096 w 321075"/>
              <a:gd name="connsiteY2" fmla="*/ 181400 h 329525"/>
              <a:gd name="connsiteX3" fmla="*/ 319191 w 321075"/>
              <a:gd name="connsiteY3" fmla="*/ 109848 h 329525"/>
              <a:gd name="connsiteX4" fmla="*/ 195879 w 321075"/>
              <a:gd name="connsiteY4" fmla="*/ 52850 h 329525"/>
              <a:gd name="connsiteX5" fmla="*/ 112447 w 321075"/>
              <a:gd name="connsiteY5" fmla="*/ 436 h 329525"/>
              <a:gd name="connsiteX6" fmla="*/ 18007 w 321075"/>
              <a:gd name="connsiteY6" fmla="*/ 82838 h 329525"/>
              <a:gd name="connsiteX7" fmla="*/ 0 w 321075"/>
              <a:gd name="connsiteY7" fmla="*/ 329525 h 329525"/>
              <a:gd name="connsiteX0" fmla="*/ 0 w 319306"/>
              <a:gd name="connsiteY0" fmla="*/ 329887 h 329887"/>
              <a:gd name="connsiteX1" fmla="*/ 191221 w 319306"/>
              <a:gd name="connsiteY1" fmla="*/ 300193 h 329887"/>
              <a:gd name="connsiteX2" fmla="*/ 199096 w 319306"/>
              <a:gd name="connsiteY2" fmla="*/ 181762 h 329887"/>
              <a:gd name="connsiteX3" fmla="*/ 319191 w 319306"/>
              <a:gd name="connsiteY3" fmla="*/ 110210 h 329887"/>
              <a:gd name="connsiteX4" fmla="*/ 174891 w 319306"/>
              <a:gd name="connsiteY4" fmla="*/ 45341 h 329887"/>
              <a:gd name="connsiteX5" fmla="*/ 112447 w 319306"/>
              <a:gd name="connsiteY5" fmla="*/ 798 h 329887"/>
              <a:gd name="connsiteX6" fmla="*/ 18007 w 319306"/>
              <a:gd name="connsiteY6" fmla="*/ 83200 h 329887"/>
              <a:gd name="connsiteX7" fmla="*/ 0 w 319306"/>
              <a:gd name="connsiteY7" fmla="*/ 329887 h 329887"/>
              <a:gd name="connsiteX0" fmla="*/ 0 w 319306"/>
              <a:gd name="connsiteY0" fmla="*/ 330418 h 330418"/>
              <a:gd name="connsiteX1" fmla="*/ 191221 w 319306"/>
              <a:gd name="connsiteY1" fmla="*/ 300724 h 330418"/>
              <a:gd name="connsiteX2" fmla="*/ 199096 w 319306"/>
              <a:gd name="connsiteY2" fmla="*/ 182293 h 330418"/>
              <a:gd name="connsiteX3" fmla="*/ 319191 w 319306"/>
              <a:gd name="connsiteY3" fmla="*/ 110741 h 330418"/>
              <a:gd name="connsiteX4" fmla="*/ 174891 w 319306"/>
              <a:gd name="connsiteY4" fmla="*/ 45872 h 330418"/>
              <a:gd name="connsiteX5" fmla="*/ 112447 w 319306"/>
              <a:gd name="connsiteY5" fmla="*/ 1329 h 330418"/>
              <a:gd name="connsiteX6" fmla="*/ 18007 w 319306"/>
              <a:gd name="connsiteY6" fmla="*/ 83731 h 330418"/>
              <a:gd name="connsiteX7" fmla="*/ 0 w 319306"/>
              <a:gd name="connsiteY7" fmla="*/ 330418 h 330418"/>
              <a:gd name="connsiteX0" fmla="*/ 0 w 319192"/>
              <a:gd name="connsiteY0" fmla="*/ 329888 h 329888"/>
              <a:gd name="connsiteX1" fmla="*/ 191221 w 319192"/>
              <a:gd name="connsiteY1" fmla="*/ 300194 h 329888"/>
              <a:gd name="connsiteX2" fmla="*/ 199096 w 319192"/>
              <a:gd name="connsiteY2" fmla="*/ 181763 h 329888"/>
              <a:gd name="connsiteX3" fmla="*/ 319191 w 319192"/>
              <a:gd name="connsiteY3" fmla="*/ 110211 h 329888"/>
              <a:gd name="connsiteX4" fmla="*/ 201710 w 319192"/>
              <a:gd name="connsiteY4" fmla="*/ 45342 h 329888"/>
              <a:gd name="connsiteX5" fmla="*/ 112447 w 319192"/>
              <a:gd name="connsiteY5" fmla="*/ 799 h 329888"/>
              <a:gd name="connsiteX6" fmla="*/ 18007 w 319192"/>
              <a:gd name="connsiteY6" fmla="*/ 83201 h 329888"/>
              <a:gd name="connsiteX7" fmla="*/ 0 w 319192"/>
              <a:gd name="connsiteY7" fmla="*/ 329888 h 329888"/>
              <a:gd name="connsiteX0" fmla="*/ 0 w 299370"/>
              <a:gd name="connsiteY0" fmla="*/ 329796 h 329796"/>
              <a:gd name="connsiteX1" fmla="*/ 191221 w 299370"/>
              <a:gd name="connsiteY1" fmla="*/ 300102 h 329796"/>
              <a:gd name="connsiteX2" fmla="*/ 199096 w 299370"/>
              <a:gd name="connsiteY2" fmla="*/ 181671 h 329796"/>
              <a:gd name="connsiteX3" fmla="*/ 299368 w 299370"/>
              <a:gd name="connsiteY3" fmla="*/ 79753 h 329796"/>
              <a:gd name="connsiteX4" fmla="*/ 201710 w 299370"/>
              <a:gd name="connsiteY4" fmla="*/ 45250 h 329796"/>
              <a:gd name="connsiteX5" fmla="*/ 112447 w 299370"/>
              <a:gd name="connsiteY5" fmla="*/ 707 h 329796"/>
              <a:gd name="connsiteX6" fmla="*/ 18007 w 299370"/>
              <a:gd name="connsiteY6" fmla="*/ 83109 h 329796"/>
              <a:gd name="connsiteX7" fmla="*/ 0 w 299370"/>
              <a:gd name="connsiteY7" fmla="*/ 329796 h 329796"/>
              <a:gd name="connsiteX0" fmla="*/ 0 w 300300"/>
              <a:gd name="connsiteY0" fmla="*/ 329796 h 329796"/>
              <a:gd name="connsiteX1" fmla="*/ 191221 w 300300"/>
              <a:gd name="connsiteY1" fmla="*/ 300102 h 329796"/>
              <a:gd name="connsiteX2" fmla="*/ 199096 w 300300"/>
              <a:gd name="connsiteY2" fmla="*/ 181671 h 329796"/>
              <a:gd name="connsiteX3" fmla="*/ 299368 w 300300"/>
              <a:gd name="connsiteY3" fmla="*/ 79753 h 329796"/>
              <a:gd name="connsiteX4" fmla="*/ 201710 w 300300"/>
              <a:gd name="connsiteY4" fmla="*/ 45250 h 329796"/>
              <a:gd name="connsiteX5" fmla="*/ 112447 w 300300"/>
              <a:gd name="connsiteY5" fmla="*/ 707 h 329796"/>
              <a:gd name="connsiteX6" fmla="*/ 18007 w 300300"/>
              <a:gd name="connsiteY6" fmla="*/ 83109 h 329796"/>
              <a:gd name="connsiteX7" fmla="*/ 0 w 300300"/>
              <a:gd name="connsiteY7" fmla="*/ 329796 h 329796"/>
              <a:gd name="connsiteX0" fmla="*/ 0 w 300300"/>
              <a:gd name="connsiteY0" fmla="*/ 330280 h 330280"/>
              <a:gd name="connsiteX1" fmla="*/ 191221 w 300300"/>
              <a:gd name="connsiteY1" fmla="*/ 300586 h 330280"/>
              <a:gd name="connsiteX2" fmla="*/ 199096 w 300300"/>
              <a:gd name="connsiteY2" fmla="*/ 182155 h 330280"/>
              <a:gd name="connsiteX3" fmla="*/ 299368 w 300300"/>
              <a:gd name="connsiteY3" fmla="*/ 80237 h 330280"/>
              <a:gd name="connsiteX4" fmla="*/ 201710 w 300300"/>
              <a:gd name="connsiteY4" fmla="*/ 45734 h 330280"/>
              <a:gd name="connsiteX5" fmla="*/ 112447 w 300300"/>
              <a:gd name="connsiteY5" fmla="*/ 1191 h 330280"/>
              <a:gd name="connsiteX6" fmla="*/ 18007 w 300300"/>
              <a:gd name="connsiteY6" fmla="*/ 83593 h 330280"/>
              <a:gd name="connsiteX7" fmla="*/ 0 w 300300"/>
              <a:gd name="connsiteY7" fmla="*/ 330280 h 330280"/>
              <a:gd name="connsiteX0" fmla="*/ 0 w 329270"/>
              <a:gd name="connsiteY0" fmla="*/ 330200 h 330200"/>
              <a:gd name="connsiteX1" fmla="*/ 191221 w 329270"/>
              <a:gd name="connsiteY1" fmla="*/ 300506 h 330200"/>
              <a:gd name="connsiteX2" fmla="*/ 199096 w 329270"/>
              <a:gd name="connsiteY2" fmla="*/ 182075 h 330200"/>
              <a:gd name="connsiteX3" fmla="*/ 328518 w 329270"/>
              <a:gd name="connsiteY3" fmla="*/ 59232 h 330200"/>
              <a:gd name="connsiteX4" fmla="*/ 201710 w 329270"/>
              <a:gd name="connsiteY4" fmla="*/ 45654 h 330200"/>
              <a:gd name="connsiteX5" fmla="*/ 112447 w 329270"/>
              <a:gd name="connsiteY5" fmla="*/ 1111 h 330200"/>
              <a:gd name="connsiteX6" fmla="*/ 18007 w 329270"/>
              <a:gd name="connsiteY6" fmla="*/ 83513 h 330200"/>
              <a:gd name="connsiteX7" fmla="*/ 0 w 329270"/>
              <a:gd name="connsiteY7" fmla="*/ 33020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9270" h="330200">
                <a:moveTo>
                  <a:pt x="0" y="330200"/>
                </a:moveTo>
                <a:cubicBezTo>
                  <a:pt x="102210" y="262084"/>
                  <a:pt x="158038" y="325193"/>
                  <a:pt x="191221" y="300506"/>
                </a:cubicBezTo>
                <a:cubicBezTo>
                  <a:pt x="224404" y="275819"/>
                  <a:pt x="176213" y="222287"/>
                  <a:pt x="199096" y="182075"/>
                </a:cubicBezTo>
                <a:cubicBezTo>
                  <a:pt x="221979" y="141863"/>
                  <a:pt x="339742" y="121332"/>
                  <a:pt x="328518" y="59232"/>
                </a:cubicBezTo>
                <a:cubicBezTo>
                  <a:pt x="317294" y="-2868"/>
                  <a:pt x="237722" y="55341"/>
                  <a:pt x="201710" y="45654"/>
                </a:cubicBezTo>
                <a:cubicBezTo>
                  <a:pt x="165698" y="35967"/>
                  <a:pt x="195536" y="-7448"/>
                  <a:pt x="112447" y="1111"/>
                </a:cubicBezTo>
                <a:cubicBezTo>
                  <a:pt x="29358" y="9670"/>
                  <a:pt x="136829" y="83860"/>
                  <a:pt x="18007" y="83513"/>
                </a:cubicBezTo>
                <a:cubicBezTo>
                  <a:pt x="17054" y="127963"/>
                  <a:pt x="5715" y="276225"/>
                  <a:pt x="0" y="330200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21599984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Freeform: Shape 259">
            <a:extLst>
              <a:ext uri="{FF2B5EF4-FFF2-40B4-BE49-F238E27FC236}">
                <a16:creationId xmlns:a16="http://schemas.microsoft.com/office/drawing/2014/main" id="{240C76C2-13D0-4783-8CD4-A01C4F9AF214}"/>
              </a:ext>
            </a:extLst>
          </p:cNvPr>
          <p:cNvSpPr/>
          <p:nvPr/>
        </p:nvSpPr>
        <p:spPr>
          <a:xfrm>
            <a:off x="10560972" y="2340293"/>
            <a:ext cx="258781" cy="202514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  <a:gd name="connsiteX0" fmla="*/ 0 w 326340"/>
              <a:gd name="connsiteY0" fmla="*/ 318971 h 318971"/>
              <a:gd name="connsiteX1" fmla="*/ 205213 w 326340"/>
              <a:gd name="connsiteY1" fmla="*/ 299398 h 318971"/>
              <a:gd name="connsiteX2" fmla="*/ 195597 w 326340"/>
              <a:gd name="connsiteY2" fmla="*/ 180968 h 318971"/>
              <a:gd name="connsiteX3" fmla="*/ 321523 w 326340"/>
              <a:gd name="connsiteY3" fmla="*/ 103793 h 318971"/>
              <a:gd name="connsiteX4" fmla="*/ 247186 w 326340"/>
              <a:gd name="connsiteY4" fmla="*/ 90657 h 318971"/>
              <a:gd name="connsiteX5" fmla="*/ 195235 w 326340"/>
              <a:gd name="connsiteY5" fmla="*/ 4 h 318971"/>
              <a:gd name="connsiteX6" fmla="*/ 20339 w 326340"/>
              <a:gd name="connsiteY6" fmla="*/ 76783 h 318971"/>
              <a:gd name="connsiteX7" fmla="*/ 0 w 326340"/>
              <a:gd name="connsiteY7" fmla="*/ 318971 h 318971"/>
              <a:gd name="connsiteX0" fmla="*/ 0 w 322126"/>
              <a:gd name="connsiteY0" fmla="*/ 319052 h 319052"/>
              <a:gd name="connsiteX1" fmla="*/ 205213 w 322126"/>
              <a:gd name="connsiteY1" fmla="*/ 299479 h 319052"/>
              <a:gd name="connsiteX2" fmla="*/ 195597 w 322126"/>
              <a:gd name="connsiteY2" fmla="*/ 181049 h 319052"/>
              <a:gd name="connsiteX3" fmla="*/ 321523 w 322126"/>
              <a:gd name="connsiteY3" fmla="*/ 103874 h 319052"/>
              <a:gd name="connsiteX4" fmla="*/ 241355 w 322126"/>
              <a:gd name="connsiteY4" fmla="*/ 62622 h 319052"/>
              <a:gd name="connsiteX5" fmla="*/ 195235 w 322126"/>
              <a:gd name="connsiteY5" fmla="*/ 85 h 319052"/>
              <a:gd name="connsiteX6" fmla="*/ 20339 w 322126"/>
              <a:gd name="connsiteY6" fmla="*/ 76864 h 319052"/>
              <a:gd name="connsiteX7" fmla="*/ 0 w 322126"/>
              <a:gd name="connsiteY7" fmla="*/ 319052 h 319052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00"/>
              <a:gd name="connsiteY0" fmla="*/ 330286 h 330286"/>
              <a:gd name="connsiteX1" fmla="*/ 205213 w 322200"/>
              <a:gd name="connsiteY1" fmla="*/ 310713 h 330286"/>
              <a:gd name="connsiteX2" fmla="*/ 195597 w 322200"/>
              <a:gd name="connsiteY2" fmla="*/ 192283 h 330286"/>
              <a:gd name="connsiteX3" fmla="*/ 321523 w 322200"/>
              <a:gd name="connsiteY3" fmla="*/ 115108 h 330286"/>
              <a:gd name="connsiteX4" fmla="*/ 241355 w 322200"/>
              <a:gd name="connsiteY4" fmla="*/ 73856 h 330286"/>
              <a:gd name="connsiteX5" fmla="*/ 147428 w 322200"/>
              <a:gd name="connsiteY5" fmla="*/ 72 h 330286"/>
              <a:gd name="connsiteX6" fmla="*/ 20339 w 322200"/>
              <a:gd name="connsiteY6" fmla="*/ 88098 h 330286"/>
              <a:gd name="connsiteX7" fmla="*/ 0 w 322200"/>
              <a:gd name="connsiteY7" fmla="*/ 330286 h 330286"/>
              <a:gd name="connsiteX0" fmla="*/ 0 w 322199"/>
              <a:gd name="connsiteY0" fmla="*/ 330298 h 330298"/>
              <a:gd name="connsiteX1" fmla="*/ 205213 w 322199"/>
              <a:gd name="connsiteY1" fmla="*/ 310725 h 330298"/>
              <a:gd name="connsiteX2" fmla="*/ 195597 w 322199"/>
              <a:gd name="connsiteY2" fmla="*/ 192295 h 330298"/>
              <a:gd name="connsiteX3" fmla="*/ 321523 w 322199"/>
              <a:gd name="connsiteY3" fmla="*/ 115120 h 330298"/>
              <a:gd name="connsiteX4" fmla="*/ 241355 w 322199"/>
              <a:gd name="connsiteY4" fmla="*/ 73868 h 330298"/>
              <a:gd name="connsiteX5" fmla="*/ 147428 w 322199"/>
              <a:gd name="connsiteY5" fmla="*/ 84 h 330298"/>
              <a:gd name="connsiteX6" fmla="*/ 20339 w 322199"/>
              <a:gd name="connsiteY6" fmla="*/ 88110 h 330298"/>
              <a:gd name="connsiteX7" fmla="*/ 0 w 322199"/>
              <a:gd name="connsiteY7" fmla="*/ 330298 h 330298"/>
              <a:gd name="connsiteX0" fmla="*/ 0 w 321630"/>
              <a:gd name="connsiteY0" fmla="*/ 330298 h 330298"/>
              <a:gd name="connsiteX1" fmla="*/ 205213 w 321630"/>
              <a:gd name="connsiteY1" fmla="*/ 310725 h 330298"/>
              <a:gd name="connsiteX2" fmla="*/ 195597 w 321630"/>
              <a:gd name="connsiteY2" fmla="*/ 192295 h 330298"/>
              <a:gd name="connsiteX3" fmla="*/ 321523 w 321630"/>
              <a:gd name="connsiteY3" fmla="*/ 115120 h 330298"/>
              <a:gd name="connsiteX4" fmla="*/ 241355 w 321630"/>
              <a:gd name="connsiteY4" fmla="*/ 73868 h 330298"/>
              <a:gd name="connsiteX5" fmla="*/ 147428 w 321630"/>
              <a:gd name="connsiteY5" fmla="*/ 84 h 330298"/>
              <a:gd name="connsiteX6" fmla="*/ 20339 w 321630"/>
              <a:gd name="connsiteY6" fmla="*/ 88110 h 330298"/>
              <a:gd name="connsiteX7" fmla="*/ 0 w 321630"/>
              <a:gd name="connsiteY7" fmla="*/ 330298 h 330298"/>
              <a:gd name="connsiteX0" fmla="*/ 0 w 321782"/>
              <a:gd name="connsiteY0" fmla="*/ 330298 h 330298"/>
              <a:gd name="connsiteX1" fmla="*/ 205213 w 321782"/>
              <a:gd name="connsiteY1" fmla="*/ 310725 h 330298"/>
              <a:gd name="connsiteX2" fmla="*/ 195597 w 321782"/>
              <a:gd name="connsiteY2" fmla="*/ 192295 h 330298"/>
              <a:gd name="connsiteX3" fmla="*/ 321523 w 321782"/>
              <a:gd name="connsiteY3" fmla="*/ 115120 h 330298"/>
              <a:gd name="connsiteX4" fmla="*/ 241355 w 321782"/>
              <a:gd name="connsiteY4" fmla="*/ 73868 h 330298"/>
              <a:gd name="connsiteX5" fmla="*/ 147428 w 321782"/>
              <a:gd name="connsiteY5" fmla="*/ 84 h 330298"/>
              <a:gd name="connsiteX6" fmla="*/ 20339 w 321782"/>
              <a:gd name="connsiteY6" fmla="*/ 88110 h 330298"/>
              <a:gd name="connsiteX7" fmla="*/ 0 w 321782"/>
              <a:gd name="connsiteY7" fmla="*/ 330298 h 330298"/>
              <a:gd name="connsiteX0" fmla="*/ 0 w 322051"/>
              <a:gd name="connsiteY0" fmla="*/ 330298 h 330298"/>
              <a:gd name="connsiteX1" fmla="*/ 205213 w 322051"/>
              <a:gd name="connsiteY1" fmla="*/ 310725 h 330298"/>
              <a:gd name="connsiteX2" fmla="*/ 201428 w 322051"/>
              <a:gd name="connsiteY2" fmla="*/ 186672 h 330298"/>
              <a:gd name="connsiteX3" fmla="*/ 321523 w 322051"/>
              <a:gd name="connsiteY3" fmla="*/ 115120 h 330298"/>
              <a:gd name="connsiteX4" fmla="*/ 241355 w 322051"/>
              <a:gd name="connsiteY4" fmla="*/ 73868 h 330298"/>
              <a:gd name="connsiteX5" fmla="*/ 147428 w 322051"/>
              <a:gd name="connsiteY5" fmla="*/ 84 h 330298"/>
              <a:gd name="connsiteX6" fmla="*/ 20339 w 322051"/>
              <a:gd name="connsiteY6" fmla="*/ 88110 h 330298"/>
              <a:gd name="connsiteX7" fmla="*/ 0 w 322051"/>
              <a:gd name="connsiteY7" fmla="*/ 330298 h 330298"/>
              <a:gd name="connsiteX0" fmla="*/ 0 w 321695"/>
              <a:gd name="connsiteY0" fmla="*/ 330298 h 330298"/>
              <a:gd name="connsiteX1" fmla="*/ 205213 w 321695"/>
              <a:gd name="connsiteY1" fmla="*/ 310725 h 330298"/>
              <a:gd name="connsiteX2" fmla="*/ 201428 w 321695"/>
              <a:gd name="connsiteY2" fmla="*/ 186672 h 330298"/>
              <a:gd name="connsiteX3" fmla="*/ 321523 w 321695"/>
              <a:gd name="connsiteY3" fmla="*/ 115120 h 330298"/>
              <a:gd name="connsiteX4" fmla="*/ 241355 w 321695"/>
              <a:gd name="connsiteY4" fmla="*/ 73868 h 330298"/>
              <a:gd name="connsiteX5" fmla="*/ 147428 w 321695"/>
              <a:gd name="connsiteY5" fmla="*/ 84 h 330298"/>
              <a:gd name="connsiteX6" fmla="*/ 20339 w 321695"/>
              <a:gd name="connsiteY6" fmla="*/ 88110 h 330298"/>
              <a:gd name="connsiteX7" fmla="*/ 0 w 321695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19547"/>
              <a:gd name="connsiteY0" fmla="*/ 334797 h 334797"/>
              <a:gd name="connsiteX1" fmla="*/ 202881 w 319547"/>
              <a:gd name="connsiteY1" fmla="*/ 310725 h 334797"/>
              <a:gd name="connsiteX2" fmla="*/ 199096 w 319547"/>
              <a:gd name="connsiteY2" fmla="*/ 186672 h 334797"/>
              <a:gd name="connsiteX3" fmla="*/ 319191 w 319547"/>
              <a:gd name="connsiteY3" fmla="*/ 115120 h 334797"/>
              <a:gd name="connsiteX4" fmla="*/ 239023 w 319547"/>
              <a:gd name="connsiteY4" fmla="*/ 73868 h 334797"/>
              <a:gd name="connsiteX5" fmla="*/ 145096 w 319547"/>
              <a:gd name="connsiteY5" fmla="*/ 84 h 334797"/>
              <a:gd name="connsiteX6" fmla="*/ 18007 w 319547"/>
              <a:gd name="connsiteY6" fmla="*/ 88110 h 334797"/>
              <a:gd name="connsiteX7" fmla="*/ 0 w 319547"/>
              <a:gd name="connsiteY7" fmla="*/ 334797 h 334797"/>
              <a:gd name="connsiteX0" fmla="*/ 0 w 319564"/>
              <a:gd name="connsiteY0" fmla="*/ 334797 h 334797"/>
              <a:gd name="connsiteX1" fmla="*/ 171398 w 319564"/>
              <a:gd name="connsiteY1" fmla="*/ 310726 h 334797"/>
              <a:gd name="connsiteX2" fmla="*/ 199096 w 319564"/>
              <a:gd name="connsiteY2" fmla="*/ 186672 h 334797"/>
              <a:gd name="connsiteX3" fmla="*/ 319191 w 319564"/>
              <a:gd name="connsiteY3" fmla="*/ 115120 h 334797"/>
              <a:gd name="connsiteX4" fmla="*/ 239023 w 319564"/>
              <a:gd name="connsiteY4" fmla="*/ 73868 h 334797"/>
              <a:gd name="connsiteX5" fmla="*/ 145096 w 319564"/>
              <a:gd name="connsiteY5" fmla="*/ 84 h 334797"/>
              <a:gd name="connsiteX6" fmla="*/ 18007 w 319564"/>
              <a:gd name="connsiteY6" fmla="*/ 88110 h 334797"/>
              <a:gd name="connsiteX7" fmla="*/ 0 w 319564"/>
              <a:gd name="connsiteY7" fmla="*/ 334797 h 334797"/>
              <a:gd name="connsiteX0" fmla="*/ 0 w 319553"/>
              <a:gd name="connsiteY0" fmla="*/ 334797 h 334797"/>
              <a:gd name="connsiteX1" fmla="*/ 191221 w 319553"/>
              <a:gd name="connsiteY1" fmla="*/ 305103 h 334797"/>
              <a:gd name="connsiteX2" fmla="*/ 199096 w 319553"/>
              <a:gd name="connsiteY2" fmla="*/ 186672 h 334797"/>
              <a:gd name="connsiteX3" fmla="*/ 319191 w 319553"/>
              <a:gd name="connsiteY3" fmla="*/ 115120 h 334797"/>
              <a:gd name="connsiteX4" fmla="*/ 239023 w 319553"/>
              <a:gd name="connsiteY4" fmla="*/ 73868 h 334797"/>
              <a:gd name="connsiteX5" fmla="*/ 145096 w 319553"/>
              <a:gd name="connsiteY5" fmla="*/ 84 h 334797"/>
              <a:gd name="connsiteX6" fmla="*/ 18007 w 319553"/>
              <a:gd name="connsiteY6" fmla="*/ 88110 h 334797"/>
              <a:gd name="connsiteX7" fmla="*/ 0 w 319553"/>
              <a:gd name="connsiteY7" fmla="*/ 334797 h 334797"/>
              <a:gd name="connsiteX0" fmla="*/ 0 w 319553"/>
              <a:gd name="connsiteY0" fmla="*/ 329179 h 329179"/>
              <a:gd name="connsiteX1" fmla="*/ 191221 w 319553"/>
              <a:gd name="connsiteY1" fmla="*/ 299485 h 329179"/>
              <a:gd name="connsiteX2" fmla="*/ 199096 w 319553"/>
              <a:gd name="connsiteY2" fmla="*/ 181054 h 329179"/>
              <a:gd name="connsiteX3" fmla="*/ 319191 w 319553"/>
              <a:gd name="connsiteY3" fmla="*/ 109502 h 329179"/>
              <a:gd name="connsiteX4" fmla="*/ 239023 w 319553"/>
              <a:gd name="connsiteY4" fmla="*/ 68250 h 329179"/>
              <a:gd name="connsiteX5" fmla="*/ 112447 w 319553"/>
              <a:gd name="connsiteY5" fmla="*/ 90 h 329179"/>
              <a:gd name="connsiteX6" fmla="*/ 18007 w 319553"/>
              <a:gd name="connsiteY6" fmla="*/ 82492 h 329179"/>
              <a:gd name="connsiteX7" fmla="*/ 0 w 319553"/>
              <a:gd name="connsiteY7" fmla="*/ 329179 h 329179"/>
              <a:gd name="connsiteX0" fmla="*/ 0 w 319193"/>
              <a:gd name="connsiteY0" fmla="*/ 329525 h 329525"/>
              <a:gd name="connsiteX1" fmla="*/ 191221 w 319193"/>
              <a:gd name="connsiteY1" fmla="*/ 299831 h 329525"/>
              <a:gd name="connsiteX2" fmla="*/ 199096 w 319193"/>
              <a:gd name="connsiteY2" fmla="*/ 181400 h 329525"/>
              <a:gd name="connsiteX3" fmla="*/ 319191 w 319193"/>
              <a:gd name="connsiteY3" fmla="*/ 109848 h 329525"/>
              <a:gd name="connsiteX4" fmla="*/ 195879 w 319193"/>
              <a:gd name="connsiteY4" fmla="*/ 52850 h 329525"/>
              <a:gd name="connsiteX5" fmla="*/ 112447 w 319193"/>
              <a:gd name="connsiteY5" fmla="*/ 436 h 329525"/>
              <a:gd name="connsiteX6" fmla="*/ 18007 w 319193"/>
              <a:gd name="connsiteY6" fmla="*/ 82838 h 329525"/>
              <a:gd name="connsiteX7" fmla="*/ 0 w 319193"/>
              <a:gd name="connsiteY7" fmla="*/ 329525 h 329525"/>
              <a:gd name="connsiteX0" fmla="*/ 0 w 321075"/>
              <a:gd name="connsiteY0" fmla="*/ 329525 h 329525"/>
              <a:gd name="connsiteX1" fmla="*/ 191221 w 321075"/>
              <a:gd name="connsiteY1" fmla="*/ 299831 h 329525"/>
              <a:gd name="connsiteX2" fmla="*/ 199096 w 321075"/>
              <a:gd name="connsiteY2" fmla="*/ 181400 h 329525"/>
              <a:gd name="connsiteX3" fmla="*/ 319191 w 321075"/>
              <a:gd name="connsiteY3" fmla="*/ 109848 h 329525"/>
              <a:gd name="connsiteX4" fmla="*/ 195879 w 321075"/>
              <a:gd name="connsiteY4" fmla="*/ 52850 h 329525"/>
              <a:gd name="connsiteX5" fmla="*/ 112447 w 321075"/>
              <a:gd name="connsiteY5" fmla="*/ 436 h 329525"/>
              <a:gd name="connsiteX6" fmla="*/ 18007 w 321075"/>
              <a:gd name="connsiteY6" fmla="*/ 82838 h 329525"/>
              <a:gd name="connsiteX7" fmla="*/ 0 w 321075"/>
              <a:gd name="connsiteY7" fmla="*/ 329525 h 329525"/>
              <a:gd name="connsiteX0" fmla="*/ 0 w 319306"/>
              <a:gd name="connsiteY0" fmla="*/ 329887 h 329887"/>
              <a:gd name="connsiteX1" fmla="*/ 191221 w 319306"/>
              <a:gd name="connsiteY1" fmla="*/ 300193 h 329887"/>
              <a:gd name="connsiteX2" fmla="*/ 199096 w 319306"/>
              <a:gd name="connsiteY2" fmla="*/ 181762 h 329887"/>
              <a:gd name="connsiteX3" fmla="*/ 319191 w 319306"/>
              <a:gd name="connsiteY3" fmla="*/ 110210 h 329887"/>
              <a:gd name="connsiteX4" fmla="*/ 174891 w 319306"/>
              <a:gd name="connsiteY4" fmla="*/ 45341 h 329887"/>
              <a:gd name="connsiteX5" fmla="*/ 112447 w 319306"/>
              <a:gd name="connsiteY5" fmla="*/ 798 h 329887"/>
              <a:gd name="connsiteX6" fmla="*/ 18007 w 319306"/>
              <a:gd name="connsiteY6" fmla="*/ 83200 h 329887"/>
              <a:gd name="connsiteX7" fmla="*/ 0 w 319306"/>
              <a:gd name="connsiteY7" fmla="*/ 329887 h 329887"/>
              <a:gd name="connsiteX0" fmla="*/ 0 w 319306"/>
              <a:gd name="connsiteY0" fmla="*/ 330418 h 330418"/>
              <a:gd name="connsiteX1" fmla="*/ 191221 w 319306"/>
              <a:gd name="connsiteY1" fmla="*/ 300724 h 330418"/>
              <a:gd name="connsiteX2" fmla="*/ 199096 w 319306"/>
              <a:gd name="connsiteY2" fmla="*/ 182293 h 330418"/>
              <a:gd name="connsiteX3" fmla="*/ 319191 w 319306"/>
              <a:gd name="connsiteY3" fmla="*/ 110741 h 330418"/>
              <a:gd name="connsiteX4" fmla="*/ 174891 w 319306"/>
              <a:gd name="connsiteY4" fmla="*/ 45872 h 330418"/>
              <a:gd name="connsiteX5" fmla="*/ 112447 w 319306"/>
              <a:gd name="connsiteY5" fmla="*/ 1329 h 330418"/>
              <a:gd name="connsiteX6" fmla="*/ 18007 w 319306"/>
              <a:gd name="connsiteY6" fmla="*/ 83731 h 330418"/>
              <a:gd name="connsiteX7" fmla="*/ 0 w 319306"/>
              <a:gd name="connsiteY7" fmla="*/ 330418 h 330418"/>
              <a:gd name="connsiteX0" fmla="*/ 0 w 319192"/>
              <a:gd name="connsiteY0" fmla="*/ 329888 h 329888"/>
              <a:gd name="connsiteX1" fmla="*/ 191221 w 319192"/>
              <a:gd name="connsiteY1" fmla="*/ 300194 h 329888"/>
              <a:gd name="connsiteX2" fmla="*/ 199096 w 319192"/>
              <a:gd name="connsiteY2" fmla="*/ 181763 h 329888"/>
              <a:gd name="connsiteX3" fmla="*/ 319191 w 319192"/>
              <a:gd name="connsiteY3" fmla="*/ 110211 h 329888"/>
              <a:gd name="connsiteX4" fmla="*/ 201710 w 319192"/>
              <a:gd name="connsiteY4" fmla="*/ 45342 h 329888"/>
              <a:gd name="connsiteX5" fmla="*/ 112447 w 319192"/>
              <a:gd name="connsiteY5" fmla="*/ 799 h 329888"/>
              <a:gd name="connsiteX6" fmla="*/ 18007 w 319192"/>
              <a:gd name="connsiteY6" fmla="*/ 83201 h 329888"/>
              <a:gd name="connsiteX7" fmla="*/ 0 w 319192"/>
              <a:gd name="connsiteY7" fmla="*/ 329888 h 329888"/>
              <a:gd name="connsiteX0" fmla="*/ 0 w 299370"/>
              <a:gd name="connsiteY0" fmla="*/ 329796 h 329796"/>
              <a:gd name="connsiteX1" fmla="*/ 191221 w 299370"/>
              <a:gd name="connsiteY1" fmla="*/ 300102 h 329796"/>
              <a:gd name="connsiteX2" fmla="*/ 199096 w 299370"/>
              <a:gd name="connsiteY2" fmla="*/ 181671 h 329796"/>
              <a:gd name="connsiteX3" fmla="*/ 299368 w 299370"/>
              <a:gd name="connsiteY3" fmla="*/ 79753 h 329796"/>
              <a:gd name="connsiteX4" fmla="*/ 201710 w 299370"/>
              <a:gd name="connsiteY4" fmla="*/ 45250 h 329796"/>
              <a:gd name="connsiteX5" fmla="*/ 112447 w 299370"/>
              <a:gd name="connsiteY5" fmla="*/ 707 h 329796"/>
              <a:gd name="connsiteX6" fmla="*/ 18007 w 299370"/>
              <a:gd name="connsiteY6" fmla="*/ 83109 h 329796"/>
              <a:gd name="connsiteX7" fmla="*/ 0 w 299370"/>
              <a:gd name="connsiteY7" fmla="*/ 329796 h 329796"/>
              <a:gd name="connsiteX0" fmla="*/ 0 w 300300"/>
              <a:gd name="connsiteY0" fmla="*/ 329796 h 329796"/>
              <a:gd name="connsiteX1" fmla="*/ 191221 w 300300"/>
              <a:gd name="connsiteY1" fmla="*/ 300102 h 329796"/>
              <a:gd name="connsiteX2" fmla="*/ 199096 w 300300"/>
              <a:gd name="connsiteY2" fmla="*/ 181671 h 329796"/>
              <a:gd name="connsiteX3" fmla="*/ 299368 w 300300"/>
              <a:gd name="connsiteY3" fmla="*/ 79753 h 329796"/>
              <a:gd name="connsiteX4" fmla="*/ 201710 w 300300"/>
              <a:gd name="connsiteY4" fmla="*/ 45250 h 329796"/>
              <a:gd name="connsiteX5" fmla="*/ 112447 w 300300"/>
              <a:gd name="connsiteY5" fmla="*/ 707 h 329796"/>
              <a:gd name="connsiteX6" fmla="*/ 18007 w 300300"/>
              <a:gd name="connsiteY6" fmla="*/ 83109 h 329796"/>
              <a:gd name="connsiteX7" fmla="*/ 0 w 300300"/>
              <a:gd name="connsiteY7" fmla="*/ 329796 h 329796"/>
              <a:gd name="connsiteX0" fmla="*/ 0 w 300300"/>
              <a:gd name="connsiteY0" fmla="*/ 330280 h 330280"/>
              <a:gd name="connsiteX1" fmla="*/ 191221 w 300300"/>
              <a:gd name="connsiteY1" fmla="*/ 300586 h 330280"/>
              <a:gd name="connsiteX2" fmla="*/ 199096 w 300300"/>
              <a:gd name="connsiteY2" fmla="*/ 182155 h 330280"/>
              <a:gd name="connsiteX3" fmla="*/ 299368 w 300300"/>
              <a:gd name="connsiteY3" fmla="*/ 80237 h 330280"/>
              <a:gd name="connsiteX4" fmla="*/ 201710 w 300300"/>
              <a:gd name="connsiteY4" fmla="*/ 45734 h 330280"/>
              <a:gd name="connsiteX5" fmla="*/ 112447 w 300300"/>
              <a:gd name="connsiteY5" fmla="*/ 1191 h 330280"/>
              <a:gd name="connsiteX6" fmla="*/ 18007 w 300300"/>
              <a:gd name="connsiteY6" fmla="*/ 83593 h 330280"/>
              <a:gd name="connsiteX7" fmla="*/ 0 w 300300"/>
              <a:gd name="connsiteY7" fmla="*/ 330280 h 330280"/>
              <a:gd name="connsiteX0" fmla="*/ 0 w 329270"/>
              <a:gd name="connsiteY0" fmla="*/ 330200 h 330200"/>
              <a:gd name="connsiteX1" fmla="*/ 191221 w 329270"/>
              <a:gd name="connsiteY1" fmla="*/ 300506 h 330200"/>
              <a:gd name="connsiteX2" fmla="*/ 199096 w 329270"/>
              <a:gd name="connsiteY2" fmla="*/ 182075 h 330200"/>
              <a:gd name="connsiteX3" fmla="*/ 328518 w 329270"/>
              <a:gd name="connsiteY3" fmla="*/ 59232 h 330200"/>
              <a:gd name="connsiteX4" fmla="*/ 201710 w 329270"/>
              <a:gd name="connsiteY4" fmla="*/ 45654 h 330200"/>
              <a:gd name="connsiteX5" fmla="*/ 112447 w 329270"/>
              <a:gd name="connsiteY5" fmla="*/ 1111 h 330200"/>
              <a:gd name="connsiteX6" fmla="*/ 18007 w 329270"/>
              <a:gd name="connsiteY6" fmla="*/ 83513 h 330200"/>
              <a:gd name="connsiteX7" fmla="*/ 0 w 329270"/>
              <a:gd name="connsiteY7" fmla="*/ 330200 h 330200"/>
              <a:gd name="connsiteX0" fmla="*/ 0 w 331726"/>
              <a:gd name="connsiteY0" fmla="*/ 362068 h 362068"/>
              <a:gd name="connsiteX1" fmla="*/ 191221 w 331726"/>
              <a:gd name="connsiteY1" fmla="*/ 332374 h 362068"/>
              <a:gd name="connsiteX2" fmla="*/ 199096 w 331726"/>
              <a:gd name="connsiteY2" fmla="*/ 213943 h 362068"/>
              <a:gd name="connsiteX3" fmla="*/ 330988 w 331726"/>
              <a:gd name="connsiteY3" fmla="*/ 17901 h 362068"/>
              <a:gd name="connsiteX4" fmla="*/ 201710 w 331726"/>
              <a:gd name="connsiteY4" fmla="*/ 77522 h 362068"/>
              <a:gd name="connsiteX5" fmla="*/ 112447 w 331726"/>
              <a:gd name="connsiteY5" fmla="*/ 32979 h 362068"/>
              <a:gd name="connsiteX6" fmla="*/ 18007 w 331726"/>
              <a:gd name="connsiteY6" fmla="*/ 115381 h 362068"/>
              <a:gd name="connsiteX7" fmla="*/ 0 w 331726"/>
              <a:gd name="connsiteY7" fmla="*/ 362068 h 362068"/>
              <a:gd name="connsiteX0" fmla="*/ 0 w 335451"/>
              <a:gd name="connsiteY0" fmla="*/ 361934 h 361934"/>
              <a:gd name="connsiteX1" fmla="*/ 191221 w 335451"/>
              <a:gd name="connsiteY1" fmla="*/ 332240 h 361934"/>
              <a:gd name="connsiteX2" fmla="*/ 199096 w 335451"/>
              <a:gd name="connsiteY2" fmla="*/ 213809 h 361934"/>
              <a:gd name="connsiteX3" fmla="*/ 330988 w 335451"/>
              <a:gd name="connsiteY3" fmla="*/ 17767 h 361934"/>
              <a:gd name="connsiteX4" fmla="*/ 201710 w 335451"/>
              <a:gd name="connsiteY4" fmla="*/ 77388 h 361934"/>
              <a:gd name="connsiteX5" fmla="*/ 112447 w 335451"/>
              <a:gd name="connsiteY5" fmla="*/ 32845 h 361934"/>
              <a:gd name="connsiteX6" fmla="*/ 18007 w 335451"/>
              <a:gd name="connsiteY6" fmla="*/ 115247 h 361934"/>
              <a:gd name="connsiteX7" fmla="*/ 0 w 335451"/>
              <a:gd name="connsiteY7" fmla="*/ 361934 h 36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451" h="361934">
                <a:moveTo>
                  <a:pt x="0" y="361934"/>
                </a:moveTo>
                <a:cubicBezTo>
                  <a:pt x="102210" y="293818"/>
                  <a:pt x="158038" y="356927"/>
                  <a:pt x="191221" y="332240"/>
                </a:cubicBezTo>
                <a:cubicBezTo>
                  <a:pt x="224404" y="307553"/>
                  <a:pt x="175802" y="266221"/>
                  <a:pt x="199096" y="213809"/>
                </a:cubicBezTo>
                <a:cubicBezTo>
                  <a:pt x="222391" y="161397"/>
                  <a:pt x="361967" y="164982"/>
                  <a:pt x="330988" y="17767"/>
                </a:cubicBezTo>
                <a:cubicBezTo>
                  <a:pt x="317993" y="-43987"/>
                  <a:pt x="238133" y="74875"/>
                  <a:pt x="201710" y="77388"/>
                </a:cubicBezTo>
                <a:cubicBezTo>
                  <a:pt x="165287" y="79901"/>
                  <a:pt x="195536" y="24286"/>
                  <a:pt x="112447" y="32845"/>
                </a:cubicBezTo>
                <a:cubicBezTo>
                  <a:pt x="29358" y="41404"/>
                  <a:pt x="136829" y="115594"/>
                  <a:pt x="18007" y="115247"/>
                </a:cubicBezTo>
                <a:cubicBezTo>
                  <a:pt x="17054" y="159697"/>
                  <a:pt x="5715" y="307959"/>
                  <a:pt x="0" y="361934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21599984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Freeform: Shape 260">
            <a:extLst>
              <a:ext uri="{FF2B5EF4-FFF2-40B4-BE49-F238E27FC236}">
                <a16:creationId xmlns:a16="http://schemas.microsoft.com/office/drawing/2014/main" id="{EB2E42A9-F38F-4025-9298-72612D455BED}"/>
              </a:ext>
            </a:extLst>
          </p:cNvPr>
          <p:cNvSpPr/>
          <p:nvPr/>
        </p:nvSpPr>
        <p:spPr>
          <a:xfrm>
            <a:off x="10564782" y="2205615"/>
            <a:ext cx="254971" cy="186531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  <a:gd name="connsiteX0" fmla="*/ 0 w 326340"/>
              <a:gd name="connsiteY0" fmla="*/ 318971 h 318971"/>
              <a:gd name="connsiteX1" fmla="*/ 205213 w 326340"/>
              <a:gd name="connsiteY1" fmla="*/ 299398 h 318971"/>
              <a:gd name="connsiteX2" fmla="*/ 195597 w 326340"/>
              <a:gd name="connsiteY2" fmla="*/ 180968 h 318971"/>
              <a:gd name="connsiteX3" fmla="*/ 321523 w 326340"/>
              <a:gd name="connsiteY3" fmla="*/ 103793 h 318971"/>
              <a:gd name="connsiteX4" fmla="*/ 247186 w 326340"/>
              <a:gd name="connsiteY4" fmla="*/ 90657 h 318971"/>
              <a:gd name="connsiteX5" fmla="*/ 195235 w 326340"/>
              <a:gd name="connsiteY5" fmla="*/ 4 h 318971"/>
              <a:gd name="connsiteX6" fmla="*/ 20339 w 326340"/>
              <a:gd name="connsiteY6" fmla="*/ 76783 h 318971"/>
              <a:gd name="connsiteX7" fmla="*/ 0 w 326340"/>
              <a:gd name="connsiteY7" fmla="*/ 318971 h 318971"/>
              <a:gd name="connsiteX0" fmla="*/ 0 w 322126"/>
              <a:gd name="connsiteY0" fmla="*/ 319052 h 319052"/>
              <a:gd name="connsiteX1" fmla="*/ 205213 w 322126"/>
              <a:gd name="connsiteY1" fmla="*/ 299479 h 319052"/>
              <a:gd name="connsiteX2" fmla="*/ 195597 w 322126"/>
              <a:gd name="connsiteY2" fmla="*/ 181049 h 319052"/>
              <a:gd name="connsiteX3" fmla="*/ 321523 w 322126"/>
              <a:gd name="connsiteY3" fmla="*/ 103874 h 319052"/>
              <a:gd name="connsiteX4" fmla="*/ 241355 w 322126"/>
              <a:gd name="connsiteY4" fmla="*/ 62622 h 319052"/>
              <a:gd name="connsiteX5" fmla="*/ 195235 w 322126"/>
              <a:gd name="connsiteY5" fmla="*/ 85 h 319052"/>
              <a:gd name="connsiteX6" fmla="*/ 20339 w 322126"/>
              <a:gd name="connsiteY6" fmla="*/ 76864 h 319052"/>
              <a:gd name="connsiteX7" fmla="*/ 0 w 322126"/>
              <a:gd name="connsiteY7" fmla="*/ 319052 h 319052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00"/>
              <a:gd name="connsiteY0" fmla="*/ 330286 h 330286"/>
              <a:gd name="connsiteX1" fmla="*/ 205213 w 322200"/>
              <a:gd name="connsiteY1" fmla="*/ 310713 h 330286"/>
              <a:gd name="connsiteX2" fmla="*/ 195597 w 322200"/>
              <a:gd name="connsiteY2" fmla="*/ 192283 h 330286"/>
              <a:gd name="connsiteX3" fmla="*/ 321523 w 322200"/>
              <a:gd name="connsiteY3" fmla="*/ 115108 h 330286"/>
              <a:gd name="connsiteX4" fmla="*/ 241355 w 322200"/>
              <a:gd name="connsiteY4" fmla="*/ 73856 h 330286"/>
              <a:gd name="connsiteX5" fmla="*/ 147428 w 322200"/>
              <a:gd name="connsiteY5" fmla="*/ 72 h 330286"/>
              <a:gd name="connsiteX6" fmla="*/ 20339 w 322200"/>
              <a:gd name="connsiteY6" fmla="*/ 88098 h 330286"/>
              <a:gd name="connsiteX7" fmla="*/ 0 w 322200"/>
              <a:gd name="connsiteY7" fmla="*/ 330286 h 330286"/>
              <a:gd name="connsiteX0" fmla="*/ 0 w 322199"/>
              <a:gd name="connsiteY0" fmla="*/ 330298 h 330298"/>
              <a:gd name="connsiteX1" fmla="*/ 205213 w 322199"/>
              <a:gd name="connsiteY1" fmla="*/ 310725 h 330298"/>
              <a:gd name="connsiteX2" fmla="*/ 195597 w 322199"/>
              <a:gd name="connsiteY2" fmla="*/ 192295 h 330298"/>
              <a:gd name="connsiteX3" fmla="*/ 321523 w 322199"/>
              <a:gd name="connsiteY3" fmla="*/ 115120 h 330298"/>
              <a:gd name="connsiteX4" fmla="*/ 241355 w 322199"/>
              <a:gd name="connsiteY4" fmla="*/ 73868 h 330298"/>
              <a:gd name="connsiteX5" fmla="*/ 147428 w 322199"/>
              <a:gd name="connsiteY5" fmla="*/ 84 h 330298"/>
              <a:gd name="connsiteX6" fmla="*/ 20339 w 322199"/>
              <a:gd name="connsiteY6" fmla="*/ 88110 h 330298"/>
              <a:gd name="connsiteX7" fmla="*/ 0 w 322199"/>
              <a:gd name="connsiteY7" fmla="*/ 330298 h 330298"/>
              <a:gd name="connsiteX0" fmla="*/ 0 w 321630"/>
              <a:gd name="connsiteY0" fmla="*/ 330298 h 330298"/>
              <a:gd name="connsiteX1" fmla="*/ 205213 w 321630"/>
              <a:gd name="connsiteY1" fmla="*/ 310725 h 330298"/>
              <a:gd name="connsiteX2" fmla="*/ 195597 w 321630"/>
              <a:gd name="connsiteY2" fmla="*/ 192295 h 330298"/>
              <a:gd name="connsiteX3" fmla="*/ 321523 w 321630"/>
              <a:gd name="connsiteY3" fmla="*/ 115120 h 330298"/>
              <a:gd name="connsiteX4" fmla="*/ 241355 w 321630"/>
              <a:gd name="connsiteY4" fmla="*/ 73868 h 330298"/>
              <a:gd name="connsiteX5" fmla="*/ 147428 w 321630"/>
              <a:gd name="connsiteY5" fmla="*/ 84 h 330298"/>
              <a:gd name="connsiteX6" fmla="*/ 20339 w 321630"/>
              <a:gd name="connsiteY6" fmla="*/ 88110 h 330298"/>
              <a:gd name="connsiteX7" fmla="*/ 0 w 321630"/>
              <a:gd name="connsiteY7" fmla="*/ 330298 h 330298"/>
              <a:gd name="connsiteX0" fmla="*/ 0 w 321782"/>
              <a:gd name="connsiteY0" fmla="*/ 330298 h 330298"/>
              <a:gd name="connsiteX1" fmla="*/ 205213 w 321782"/>
              <a:gd name="connsiteY1" fmla="*/ 310725 h 330298"/>
              <a:gd name="connsiteX2" fmla="*/ 195597 w 321782"/>
              <a:gd name="connsiteY2" fmla="*/ 192295 h 330298"/>
              <a:gd name="connsiteX3" fmla="*/ 321523 w 321782"/>
              <a:gd name="connsiteY3" fmla="*/ 115120 h 330298"/>
              <a:gd name="connsiteX4" fmla="*/ 241355 w 321782"/>
              <a:gd name="connsiteY4" fmla="*/ 73868 h 330298"/>
              <a:gd name="connsiteX5" fmla="*/ 147428 w 321782"/>
              <a:gd name="connsiteY5" fmla="*/ 84 h 330298"/>
              <a:gd name="connsiteX6" fmla="*/ 20339 w 321782"/>
              <a:gd name="connsiteY6" fmla="*/ 88110 h 330298"/>
              <a:gd name="connsiteX7" fmla="*/ 0 w 321782"/>
              <a:gd name="connsiteY7" fmla="*/ 330298 h 330298"/>
              <a:gd name="connsiteX0" fmla="*/ 0 w 322051"/>
              <a:gd name="connsiteY0" fmla="*/ 330298 h 330298"/>
              <a:gd name="connsiteX1" fmla="*/ 205213 w 322051"/>
              <a:gd name="connsiteY1" fmla="*/ 310725 h 330298"/>
              <a:gd name="connsiteX2" fmla="*/ 201428 w 322051"/>
              <a:gd name="connsiteY2" fmla="*/ 186672 h 330298"/>
              <a:gd name="connsiteX3" fmla="*/ 321523 w 322051"/>
              <a:gd name="connsiteY3" fmla="*/ 115120 h 330298"/>
              <a:gd name="connsiteX4" fmla="*/ 241355 w 322051"/>
              <a:gd name="connsiteY4" fmla="*/ 73868 h 330298"/>
              <a:gd name="connsiteX5" fmla="*/ 147428 w 322051"/>
              <a:gd name="connsiteY5" fmla="*/ 84 h 330298"/>
              <a:gd name="connsiteX6" fmla="*/ 20339 w 322051"/>
              <a:gd name="connsiteY6" fmla="*/ 88110 h 330298"/>
              <a:gd name="connsiteX7" fmla="*/ 0 w 322051"/>
              <a:gd name="connsiteY7" fmla="*/ 330298 h 330298"/>
              <a:gd name="connsiteX0" fmla="*/ 0 w 321695"/>
              <a:gd name="connsiteY0" fmla="*/ 330298 h 330298"/>
              <a:gd name="connsiteX1" fmla="*/ 205213 w 321695"/>
              <a:gd name="connsiteY1" fmla="*/ 310725 h 330298"/>
              <a:gd name="connsiteX2" fmla="*/ 201428 w 321695"/>
              <a:gd name="connsiteY2" fmla="*/ 186672 h 330298"/>
              <a:gd name="connsiteX3" fmla="*/ 321523 w 321695"/>
              <a:gd name="connsiteY3" fmla="*/ 115120 h 330298"/>
              <a:gd name="connsiteX4" fmla="*/ 241355 w 321695"/>
              <a:gd name="connsiteY4" fmla="*/ 73868 h 330298"/>
              <a:gd name="connsiteX5" fmla="*/ 147428 w 321695"/>
              <a:gd name="connsiteY5" fmla="*/ 84 h 330298"/>
              <a:gd name="connsiteX6" fmla="*/ 20339 w 321695"/>
              <a:gd name="connsiteY6" fmla="*/ 88110 h 330298"/>
              <a:gd name="connsiteX7" fmla="*/ 0 w 321695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19547"/>
              <a:gd name="connsiteY0" fmla="*/ 334797 h 334797"/>
              <a:gd name="connsiteX1" fmla="*/ 202881 w 319547"/>
              <a:gd name="connsiteY1" fmla="*/ 310725 h 334797"/>
              <a:gd name="connsiteX2" fmla="*/ 199096 w 319547"/>
              <a:gd name="connsiteY2" fmla="*/ 186672 h 334797"/>
              <a:gd name="connsiteX3" fmla="*/ 319191 w 319547"/>
              <a:gd name="connsiteY3" fmla="*/ 115120 h 334797"/>
              <a:gd name="connsiteX4" fmla="*/ 239023 w 319547"/>
              <a:gd name="connsiteY4" fmla="*/ 73868 h 334797"/>
              <a:gd name="connsiteX5" fmla="*/ 145096 w 319547"/>
              <a:gd name="connsiteY5" fmla="*/ 84 h 334797"/>
              <a:gd name="connsiteX6" fmla="*/ 18007 w 319547"/>
              <a:gd name="connsiteY6" fmla="*/ 88110 h 334797"/>
              <a:gd name="connsiteX7" fmla="*/ 0 w 319547"/>
              <a:gd name="connsiteY7" fmla="*/ 334797 h 334797"/>
              <a:gd name="connsiteX0" fmla="*/ 0 w 319564"/>
              <a:gd name="connsiteY0" fmla="*/ 334797 h 334797"/>
              <a:gd name="connsiteX1" fmla="*/ 171398 w 319564"/>
              <a:gd name="connsiteY1" fmla="*/ 310726 h 334797"/>
              <a:gd name="connsiteX2" fmla="*/ 199096 w 319564"/>
              <a:gd name="connsiteY2" fmla="*/ 186672 h 334797"/>
              <a:gd name="connsiteX3" fmla="*/ 319191 w 319564"/>
              <a:gd name="connsiteY3" fmla="*/ 115120 h 334797"/>
              <a:gd name="connsiteX4" fmla="*/ 239023 w 319564"/>
              <a:gd name="connsiteY4" fmla="*/ 73868 h 334797"/>
              <a:gd name="connsiteX5" fmla="*/ 145096 w 319564"/>
              <a:gd name="connsiteY5" fmla="*/ 84 h 334797"/>
              <a:gd name="connsiteX6" fmla="*/ 18007 w 319564"/>
              <a:gd name="connsiteY6" fmla="*/ 88110 h 334797"/>
              <a:gd name="connsiteX7" fmla="*/ 0 w 319564"/>
              <a:gd name="connsiteY7" fmla="*/ 334797 h 334797"/>
              <a:gd name="connsiteX0" fmla="*/ 0 w 319553"/>
              <a:gd name="connsiteY0" fmla="*/ 334797 h 334797"/>
              <a:gd name="connsiteX1" fmla="*/ 191221 w 319553"/>
              <a:gd name="connsiteY1" fmla="*/ 305103 h 334797"/>
              <a:gd name="connsiteX2" fmla="*/ 199096 w 319553"/>
              <a:gd name="connsiteY2" fmla="*/ 186672 h 334797"/>
              <a:gd name="connsiteX3" fmla="*/ 319191 w 319553"/>
              <a:gd name="connsiteY3" fmla="*/ 115120 h 334797"/>
              <a:gd name="connsiteX4" fmla="*/ 239023 w 319553"/>
              <a:gd name="connsiteY4" fmla="*/ 73868 h 334797"/>
              <a:gd name="connsiteX5" fmla="*/ 145096 w 319553"/>
              <a:gd name="connsiteY5" fmla="*/ 84 h 334797"/>
              <a:gd name="connsiteX6" fmla="*/ 18007 w 319553"/>
              <a:gd name="connsiteY6" fmla="*/ 88110 h 334797"/>
              <a:gd name="connsiteX7" fmla="*/ 0 w 319553"/>
              <a:gd name="connsiteY7" fmla="*/ 334797 h 334797"/>
              <a:gd name="connsiteX0" fmla="*/ 0 w 319553"/>
              <a:gd name="connsiteY0" fmla="*/ 329179 h 329179"/>
              <a:gd name="connsiteX1" fmla="*/ 191221 w 319553"/>
              <a:gd name="connsiteY1" fmla="*/ 299485 h 329179"/>
              <a:gd name="connsiteX2" fmla="*/ 199096 w 319553"/>
              <a:gd name="connsiteY2" fmla="*/ 181054 h 329179"/>
              <a:gd name="connsiteX3" fmla="*/ 319191 w 319553"/>
              <a:gd name="connsiteY3" fmla="*/ 109502 h 329179"/>
              <a:gd name="connsiteX4" fmla="*/ 239023 w 319553"/>
              <a:gd name="connsiteY4" fmla="*/ 68250 h 329179"/>
              <a:gd name="connsiteX5" fmla="*/ 112447 w 319553"/>
              <a:gd name="connsiteY5" fmla="*/ 90 h 329179"/>
              <a:gd name="connsiteX6" fmla="*/ 18007 w 319553"/>
              <a:gd name="connsiteY6" fmla="*/ 82492 h 329179"/>
              <a:gd name="connsiteX7" fmla="*/ 0 w 319553"/>
              <a:gd name="connsiteY7" fmla="*/ 329179 h 329179"/>
              <a:gd name="connsiteX0" fmla="*/ 0 w 319193"/>
              <a:gd name="connsiteY0" fmla="*/ 329525 h 329525"/>
              <a:gd name="connsiteX1" fmla="*/ 191221 w 319193"/>
              <a:gd name="connsiteY1" fmla="*/ 299831 h 329525"/>
              <a:gd name="connsiteX2" fmla="*/ 199096 w 319193"/>
              <a:gd name="connsiteY2" fmla="*/ 181400 h 329525"/>
              <a:gd name="connsiteX3" fmla="*/ 319191 w 319193"/>
              <a:gd name="connsiteY3" fmla="*/ 109848 h 329525"/>
              <a:gd name="connsiteX4" fmla="*/ 195879 w 319193"/>
              <a:gd name="connsiteY4" fmla="*/ 52850 h 329525"/>
              <a:gd name="connsiteX5" fmla="*/ 112447 w 319193"/>
              <a:gd name="connsiteY5" fmla="*/ 436 h 329525"/>
              <a:gd name="connsiteX6" fmla="*/ 18007 w 319193"/>
              <a:gd name="connsiteY6" fmla="*/ 82838 h 329525"/>
              <a:gd name="connsiteX7" fmla="*/ 0 w 319193"/>
              <a:gd name="connsiteY7" fmla="*/ 329525 h 329525"/>
              <a:gd name="connsiteX0" fmla="*/ 0 w 321075"/>
              <a:gd name="connsiteY0" fmla="*/ 329525 h 329525"/>
              <a:gd name="connsiteX1" fmla="*/ 191221 w 321075"/>
              <a:gd name="connsiteY1" fmla="*/ 299831 h 329525"/>
              <a:gd name="connsiteX2" fmla="*/ 199096 w 321075"/>
              <a:gd name="connsiteY2" fmla="*/ 181400 h 329525"/>
              <a:gd name="connsiteX3" fmla="*/ 319191 w 321075"/>
              <a:gd name="connsiteY3" fmla="*/ 109848 h 329525"/>
              <a:gd name="connsiteX4" fmla="*/ 195879 w 321075"/>
              <a:gd name="connsiteY4" fmla="*/ 52850 h 329525"/>
              <a:gd name="connsiteX5" fmla="*/ 112447 w 321075"/>
              <a:gd name="connsiteY5" fmla="*/ 436 h 329525"/>
              <a:gd name="connsiteX6" fmla="*/ 18007 w 321075"/>
              <a:gd name="connsiteY6" fmla="*/ 82838 h 329525"/>
              <a:gd name="connsiteX7" fmla="*/ 0 w 321075"/>
              <a:gd name="connsiteY7" fmla="*/ 329525 h 329525"/>
              <a:gd name="connsiteX0" fmla="*/ 0 w 319306"/>
              <a:gd name="connsiteY0" fmla="*/ 329887 h 329887"/>
              <a:gd name="connsiteX1" fmla="*/ 191221 w 319306"/>
              <a:gd name="connsiteY1" fmla="*/ 300193 h 329887"/>
              <a:gd name="connsiteX2" fmla="*/ 199096 w 319306"/>
              <a:gd name="connsiteY2" fmla="*/ 181762 h 329887"/>
              <a:gd name="connsiteX3" fmla="*/ 319191 w 319306"/>
              <a:gd name="connsiteY3" fmla="*/ 110210 h 329887"/>
              <a:gd name="connsiteX4" fmla="*/ 174891 w 319306"/>
              <a:gd name="connsiteY4" fmla="*/ 45341 h 329887"/>
              <a:gd name="connsiteX5" fmla="*/ 112447 w 319306"/>
              <a:gd name="connsiteY5" fmla="*/ 798 h 329887"/>
              <a:gd name="connsiteX6" fmla="*/ 18007 w 319306"/>
              <a:gd name="connsiteY6" fmla="*/ 83200 h 329887"/>
              <a:gd name="connsiteX7" fmla="*/ 0 w 319306"/>
              <a:gd name="connsiteY7" fmla="*/ 329887 h 329887"/>
              <a:gd name="connsiteX0" fmla="*/ 0 w 319306"/>
              <a:gd name="connsiteY0" fmla="*/ 330418 h 330418"/>
              <a:gd name="connsiteX1" fmla="*/ 191221 w 319306"/>
              <a:gd name="connsiteY1" fmla="*/ 300724 h 330418"/>
              <a:gd name="connsiteX2" fmla="*/ 199096 w 319306"/>
              <a:gd name="connsiteY2" fmla="*/ 182293 h 330418"/>
              <a:gd name="connsiteX3" fmla="*/ 319191 w 319306"/>
              <a:gd name="connsiteY3" fmla="*/ 110741 h 330418"/>
              <a:gd name="connsiteX4" fmla="*/ 174891 w 319306"/>
              <a:gd name="connsiteY4" fmla="*/ 45872 h 330418"/>
              <a:gd name="connsiteX5" fmla="*/ 112447 w 319306"/>
              <a:gd name="connsiteY5" fmla="*/ 1329 h 330418"/>
              <a:gd name="connsiteX6" fmla="*/ 18007 w 319306"/>
              <a:gd name="connsiteY6" fmla="*/ 83731 h 330418"/>
              <a:gd name="connsiteX7" fmla="*/ 0 w 319306"/>
              <a:gd name="connsiteY7" fmla="*/ 330418 h 330418"/>
              <a:gd name="connsiteX0" fmla="*/ 0 w 319192"/>
              <a:gd name="connsiteY0" fmla="*/ 329888 h 329888"/>
              <a:gd name="connsiteX1" fmla="*/ 191221 w 319192"/>
              <a:gd name="connsiteY1" fmla="*/ 300194 h 329888"/>
              <a:gd name="connsiteX2" fmla="*/ 199096 w 319192"/>
              <a:gd name="connsiteY2" fmla="*/ 181763 h 329888"/>
              <a:gd name="connsiteX3" fmla="*/ 319191 w 319192"/>
              <a:gd name="connsiteY3" fmla="*/ 110211 h 329888"/>
              <a:gd name="connsiteX4" fmla="*/ 201710 w 319192"/>
              <a:gd name="connsiteY4" fmla="*/ 45342 h 329888"/>
              <a:gd name="connsiteX5" fmla="*/ 112447 w 319192"/>
              <a:gd name="connsiteY5" fmla="*/ 799 h 329888"/>
              <a:gd name="connsiteX6" fmla="*/ 18007 w 319192"/>
              <a:gd name="connsiteY6" fmla="*/ 83201 h 329888"/>
              <a:gd name="connsiteX7" fmla="*/ 0 w 319192"/>
              <a:gd name="connsiteY7" fmla="*/ 329888 h 329888"/>
              <a:gd name="connsiteX0" fmla="*/ 0 w 299370"/>
              <a:gd name="connsiteY0" fmla="*/ 329796 h 329796"/>
              <a:gd name="connsiteX1" fmla="*/ 191221 w 299370"/>
              <a:gd name="connsiteY1" fmla="*/ 300102 h 329796"/>
              <a:gd name="connsiteX2" fmla="*/ 199096 w 299370"/>
              <a:gd name="connsiteY2" fmla="*/ 181671 h 329796"/>
              <a:gd name="connsiteX3" fmla="*/ 299368 w 299370"/>
              <a:gd name="connsiteY3" fmla="*/ 79753 h 329796"/>
              <a:gd name="connsiteX4" fmla="*/ 201710 w 299370"/>
              <a:gd name="connsiteY4" fmla="*/ 45250 h 329796"/>
              <a:gd name="connsiteX5" fmla="*/ 112447 w 299370"/>
              <a:gd name="connsiteY5" fmla="*/ 707 h 329796"/>
              <a:gd name="connsiteX6" fmla="*/ 18007 w 299370"/>
              <a:gd name="connsiteY6" fmla="*/ 83109 h 329796"/>
              <a:gd name="connsiteX7" fmla="*/ 0 w 299370"/>
              <a:gd name="connsiteY7" fmla="*/ 329796 h 329796"/>
              <a:gd name="connsiteX0" fmla="*/ 0 w 300300"/>
              <a:gd name="connsiteY0" fmla="*/ 329796 h 329796"/>
              <a:gd name="connsiteX1" fmla="*/ 191221 w 300300"/>
              <a:gd name="connsiteY1" fmla="*/ 300102 h 329796"/>
              <a:gd name="connsiteX2" fmla="*/ 199096 w 300300"/>
              <a:gd name="connsiteY2" fmla="*/ 181671 h 329796"/>
              <a:gd name="connsiteX3" fmla="*/ 299368 w 300300"/>
              <a:gd name="connsiteY3" fmla="*/ 79753 h 329796"/>
              <a:gd name="connsiteX4" fmla="*/ 201710 w 300300"/>
              <a:gd name="connsiteY4" fmla="*/ 45250 h 329796"/>
              <a:gd name="connsiteX5" fmla="*/ 112447 w 300300"/>
              <a:gd name="connsiteY5" fmla="*/ 707 h 329796"/>
              <a:gd name="connsiteX6" fmla="*/ 18007 w 300300"/>
              <a:gd name="connsiteY6" fmla="*/ 83109 h 329796"/>
              <a:gd name="connsiteX7" fmla="*/ 0 w 300300"/>
              <a:gd name="connsiteY7" fmla="*/ 329796 h 329796"/>
              <a:gd name="connsiteX0" fmla="*/ 0 w 300300"/>
              <a:gd name="connsiteY0" fmla="*/ 330280 h 330280"/>
              <a:gd name="connsiteX1" fmla="*/ 191221 w 300300"/>
              <a:gd name="connsiteY1" fmla="*/ 300586 h 330280"/>
              <a:gd name="connsiteX2" fmla="*/ 199096 w 300300"/>
              <a:gd name="connsiteY2" fmla="*/ 182155 h 330280"/>
              <a:gd name="connsiteX3" fmla="*/ 299368 w 300300"/>
              <a:gd name="connsiteY3" fmla="*/ 80237 h 330280"/>
              <a:gd name="connsiteX4" fmla="*/ 201710 w 300300"/>
              <a:gd name="connsiteY4" fmla="*/ 45734 h 330280"/>
              <a:gd name="connsiteX5" fmla="*/ 112447 w 300300"/>
              <a:gd name="connsiteY5" fmla="*/ 1191 h 330280"/>
              <a:gd name="connsiteX6" fmla="*/ 18007 w 300300"/>
              <a:gd name="connsiteY6" fmla="*/ 83593 h 330280"/>
              <a:gd name="connsiteX7" fmla="*/ 0 w 300300"/>
              <a:gd name="connsiteY7" fmla="*/ 330280 h 330280"/>
              <a:gd name="connsiteX0" fmla="*/ 0 w 329270"/>
              <a:gd name="connsiteY0" fmla="*/ 330200 h 330200"/>
              <a:gd name="connsiteX1" fmla="*/ 191221 w 329270"/>
              <a:gd name="connsiteY1" fmla="*/ 300506 h 330200"/>
              <a:gd name="connsiteX2" fmla="*/ 199096 w 329270"/>
              <a:gd name="connsiteY2" fmla="*/ 182075 h 330200"/>
              <a:gd name="connsiteX3" fmla="*/ 328518 w 329270"/>
              <a:gd name="connsiteY3" fmla="*/ 59232 h 330200"/>
              <a:gd name="connsiteX4" fmla="*/ 201710 w 329270"/>
              <a:gd name="connsiteY4" fmla="*/ 45654 h 330200"/>
              <a:gd name="connsiteX5" fmla="*/ 112447 w 329270"/>
              <a:gd name="connsiteY5" fmla="*/ 1111 h 330200"/>
              <a:gd name="connsiteX6" fmla="*/ 18007 w 329270"/>
              <a:gd name="connsiteY6" fmla="*/ 83513 h 330200"/>
              <a:gd name="connsiteX7" fmla="*/ 0 w 329270"/>
              <a:gd name="connsiteY7" fmla="*/ 330200 h 330200"/>
              <a:gd name="connsiteX0" fmla="*/ 0 w 331726"/>
              <a:gd name="connsiteY0" fmla="*/ 362068 h 362068"/>
              <a:gd name="connsiteX1" fmla="*/ 191221 w 331726"/>
              <a:gd name="connsiteY1" fmla="*/ 332374 h 362068"/>
              <a:gd name="connsiteX2" fmla="*/ 199096 w 331726"/>
              <a:gd name="connsiteY2" fmla="*/ 213943 h 362068"/>
              <a:gd name="connsiteX3" fmla="*/ 330988 w 331726"/>
              <a:gd name="connsiteY3" fmla="*/ 17901 h 362068"/>
              <a:gd name="connsiteX4" fmla="*/ 201710 w 331726"/>
              <a:gd name="connsiteY4" fmla="*/ 77522 h 362068"/>
              <a:gd name="connsiteX5" fmla="*/ 112447 w 331726"/>
              <a:gd name="connsiteY5" fmla="*/ 32979 h 362068"/>
              <a:gd name="connsiteX6" fmla="*/ 18007 w 331726"/>
              <a:gd name="connsiteY6" fmla="*/ 115381 h 362068"/>
              <a:gd name="connsiteX7" fmla="*/ 0 w 331726"/>
              <a:gd name="connsiteY7" fmla="*/ 362068 h 362068"/>
              <a:gd name="connsiteX0" fmla="*/ 0 w 335451"/>
              <a:gd name="connsiteY0" fmla="*/ 361934 h 361934"/>
              <a:gd name="connsiteX1" fmla="*/ 191221 w 335451"/>
              <a:gd name="connsiteY1" fmla="*/ 332240 h 361934"/>
              <a:gd name="connsiteX2" fmla="*/ 199096 w 335451"/>
              <a:gd name="connsiteY2" fmla="*/ 213809 h 361934"/>
              <a:gd name="connsiteX3" fmla="*/ 330988 w 335451"/>
              <a:gd name="connsiteY3" fmla="*/ 17767 h 361934"/>
              <a:gd name="connsiteX4" fmla="*/ 201710 w 335451"/>
              <a:gd name="connsiteY4" fmla="*/ 77388 h 361934"/>
              <a:gd name="connsiteX5" fmla="*/ 112447 w 335451"/>
              <a:gd name="connsiteY5" fmla="*/ 32845 h 361934"/>
              <a:gd name="connsiteX6" fmla="*/ 18007 w 335451"/>
              <a:gd name="connsiteY6" fmla="*/ 115247 h 361934"/>
              <a:gd name="connsiteX7" fmla="*/ 0 w 335451"/>
              <a:gd name="connsiteY7" fmla="*/ 361934 h 361934"/>
              <a:gd name="connsiteX0" fmla="*/ 0 w 326809"/>
              <a:gd name="connsiteY0" fmla="*/ 278522 h 332869"/>
              <a:gd name="connsiteX1" fmla="*/ 182577 w 326809"/>
              <a:gd name="connsiteY1" fmla="*/ 332240 h 332869"/>
              <a:gd name="connsiteX2" fmla="*/ 190452 w 326809"/>
              <a:gd name="connsiteY2" fmla="*/ 213809 h 332869"/>
              <a:gd name="connsiteX3" fmla="*/ 322344 w 326809"/>
              <a:gd name="connsiteY3" fmla="*/ 17767 h 332869"/>
              <a:gd name="connsiteX4" fmla="*/ 193066 w 326809"/>
              <a:gd name="connsiteY4" fmla="*/ 77388 h 332869"/>
              <a:gd name="connsiteX5" fmla="*/ 103803 w 326809"/>
              <a:gd name="connsiteY5" fmla="*/ 32845 h 332869"/>
              <a:gd name="connsiteX6" fmla="*/ 9363 w 326809"/>
              <a:gd name="connsiteY6" fmla="*/ 115247 h 332869"/>
              <a:gd name="connsiteX7" fmla="*/ 0 w 326809"/>
              <a:gd name="connsiteY7" fmla="*/ 278522 h 332869"/>
              <a:gd name="connsiteX0" fmla="*/ 0 w 326808"/>
              <a:gd name="connsiteY0" fmla="*/ 278522 h 333545"/>
              <a:gd name="connsiteX1" fmla="*/ 182577 w 326808"/>
              <a:gd name="connsiteY1" fmla="*/ 332240 h 333545"/>
              <a:gd name="connsiteX2" fmla="*/ 190452 w 326808"/>
              <a:gd name="connsiteY2" fmla="*/ 213809 h 333545"/>
              <a:gd name="connsiteX3" fmla="*/ 322344 w 326808"/>
              <a:gd name="connsiteY3" fmla="*/ 17767 h 333545"/>
              <a:gd name="connsiteX4" fmla="*/ 193066 w 326808"/>
              <a:gd name="connsiteY4" fmla="*/ 77388 h 333545"/>
              <a:gd name="connsiteX5" fmla="*/ 103803 w 326808"/>
              <a:gd name="connsiteY5" fmla="*/ 32845 h 333545"/>
              <a:gd name="connsiteX6" fmla="*/ 9363 w 326808"/>
              <a:gd name="connsiteY6" fmla="*/ 115247 h 333545"/>
              <a:gd name="connsiteX7" fmla="*/ 0 w 326808"/>
              <a:gd name="connsiteY7" fmla="*/ 278522 h 333545"/>
              <a:gd name="connsiteX0" fmla="*/ 0 w 330513"/>
              <a:gd name="connsiteY0" fmla="*/ 275118 h 333370"/>
              <a:gd name="connsiteX1" fmla="*/ 186282 w 330513"/>
              <a:gd name="connsiteY1" fmla="*/ 332240 h 333370"/>
              <a:gd name="connsiteX2" fmla="*/ 194157 w 330513"/>
              <a:gd name="connsiteY2" fmla="*/ 213809 h 333370"/>
              <a:gd name="connsiteX3" fmla="*/ 326049 w 330513"/>
              <a:gd name="connsiteY3" fmla="*/ 17767 h 333370"/>
              <a:gd name="connsiteX4" fmla="*/ 196771 w 330513"/>
              <a:gd name="connsiteY4" fmla="*/ 77388 h 333370"/>
              <a:gd name="connsiteX5" fmla="*/ 107508 w 330513"/>
              <a:gd name="connsiteY5" fmla="*/ 32845 h 333370"/>
              <a:gd name="connsiteX6" fmla="*/ 13068 w 330513"/>
              <a:gd name="connsiteY6" fmla="*/ 115247 h 333370"/>
              <a:gd name="connsiteX7" fmla="*/ 0 w 330513"/>
              <a:gd name="connsiteY7" fmla="*/ 275118 h 333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513" h="333370">
                <a:moveTo>
                  <a:pt x="0" y="275118"/>
                </a:moveTo>
                <a:cubicBezTo>
                  <a:pt x="91097" y="280202"/>
                  <a:pt x="153922" y="342458"/>
                  <a:pt x="186282" y="332240"/>
                </a:cubicBezTo>
                <a:cubicBezTo>
                  <a:pt x="218642" y="322022"/>
                  <a:pt x="170863" y="266221"/>
                  <a:pt x="194157" y="213809"/>
                </a:cubicBezTo>
                <a:cubicBezTo>
                  <a:pt x="217452" y="161397"/>
                  <a:pt x="357028" y="164982"/>
                  <a:pt x="326049" y="17767"/>
                </a:cubicBezTo>
                <a:cubicBezTo>
                  <a:pt x="313054" y="-43987"/>
                  <a:pt x="233194" y="74875"/>
                  <a:pt x="196771" y="77388"/>
                </a:cubicBezTo>
                <a:cubicBezTo>
                  <a:pt x="160348" y="79901"/>
                  <a:pt x="190597" y="24286"/>
                  <a:pt x="107508" y="32845"/>
                </a:cubicBezTo>
                <a:cubicBezTo>
                  <a:pt x="24419" y="41404"/>
                  <a:pt x="131890" y="115594"/>
                  <a:pt x="13068" y="115247"/>
                </a:cubicBezTo>
                <a:cubicBezTo>
                  <a:pt x="12115" y="159697"/>
                  <a:pt x="5715" y="221143"/>
                  <a:pt x="0" y="275118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21599984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Freeform: Shape 261">
            <a:extLst>
              <a:ext uri="{FF2B5EF4-FFF2-40B4-BE49-F238E27FC236}">
                <a16:creationId xmlns:a16="http://schemas.microsoft.com/office/drawing/2014/main" id="{EAEAF4DF-E0EB-404B-ADBD-74C1939C137E}"/>
              </a:ext>
            </a:extLst>
          </p:cNvPr>
          <p:cNvSpPr/>
          <p:nvPr/>
        </p:nvSpPr>
        <p:spPr>
          <a:xfrm>
            <a:off x="10563283" y="2043302"/>
            <a:ext cx="256470" cy="198375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  <a:gd name="connsiteX0" fmla="*/ 0 w 326340"/>
              <a:gd name="connsiteY0" fmla="*/ 318971 h 318971"/>
              <a:gd name="connsiteX1" fmla="*/ 205213 w 326340"/>
              <a:gd name="connsiteY1" fmla="*/ 299398 h 318971"/>
              <a:gd name="connsiteX2" fmla="*/ 195597 w 326340"/>
              <a:gd name="connsiteY2" fmla="*/ 180968 h 318971"/>
              <a:gd name="connsiteX3" fmla="*/ 321523 w 326340"/>
              <a:gd name="connsiteY3" fmla="*/ 103793 h 318971"/>
              <a:gd name="connsiteX4" fmla="*/ 247186 w 326340"/>
              <a:gd name="connsiteY4" fmla="*/ 90657 h 318971"/>
              <a:gd name="connsiteX5" fmla="*/ 195235 w 326340"/>
              <a:gd name="connsiteY5" fmla="*/ 4 h 318971"/>
              <a:gd name="connsiteX6" fmla="*/ 20339 w 326340"/>
              <a:gd name="connsiteY6" fmla="*/ 76783 h 318971"/>
              <a:gd name="connsiteX7" fmla="*/ 0 w 326340"/>
              <a:gd name="connsiteY7" fmla="*/ 318971 h 318971"/>
              <a:gd name="connsiteX0" fmla="*/ 0 w 322126"/>
              <a:gd name="connsiteY0" fmla="*/ 319052 h 319052"/>
              <a:gd name="connsiteX1" fmla="*/ 205213 w 322126"/>
              <a:gd name="connsiteY1" fmla="*/ 299479 h 319052"/>
              <a:gd name="connsiteX2" fmla="*/ 195597 w 322126"/>
              <a:gd name="connsiteY2" fmla="*/ 181049 h 319052"/>
              <a:gd name="connsiteX3" fmla="*/ 321523 w 322126"/>
              <a:gd name="connsiteY3" fmla="*/ 103874 h 319052"/>
              <a:gd name="connsiteX4" fmla="*/ 241355 w 322126"/>
              <a:gd name="connsiteY4" fmla="*/ 62622 h 319052"/>
              <a:gd name="connsiteX5" fmla="*/ 195235 w 322126"/>
              <a:gd name="connsiteY5" fmla="*/ 85 h 319052"/>
              <a:gd name="connsiteX6" fmla="*/ 20339 w 322126"/>
              <a:gd name="connsiteY6" fmla="*/ 76864 h 319052"/>
              <a:gd name="connsiteX7" fmla="*/ 0 w 322126"/>
              <a:gd name="connsiteY7" fmla="*/ 319052 h 319052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00"/>
              <a:gd name="connsiteY0" fmla="*/ 330286 h 330286"/>
              <a:gd name="connsiteX1" fmla="*/ 205213 w 322200"/>
              <a:gd name="connsiteY1" fmla="*/ 310713 h 330286"/>
              <a:gd name="connsiteX2" fmla="*/ 195597 w 322200"/>
              <a:gd name="connsiteY2" fmla="*/ 192283 h 330286"/>
              <a:gd name="connsiteX3" fmla="*/ 321523 w 322200"/>
              <a:gd name="connsiteY3" fmla="*/ 115108 h 330286"/>
              <a:gd name="connsiteX4" fmla="*/ 241355 w 322200"/>
              <a:gd name="connsiteY4" fmla="*/ 73856 h 330286"/>
              <a:gd name="connsiteX5" fmla="*/ 147428 w 322200"/>
              <a:gd name="connsiteY5" fmla="*/ 72 h 330286"/>
              <a:gd name="connsiteX6" fmla="*/ 20339 w 322200"/>
              <a:gd name="connsiteY6" fmla="*/ 88098 h 330286"/>
              <a:gd name="connsiteX7" fmla="*/ 0 w 322200"/>
              <a:gd name="connsiteY7" fmla="*/ 330286 h 330286"/>
              <a:gd name="connsiteX0" fmla="*/ 0 w 322199"/>
              <a:gd name="connsiteY0" fmla="*/ 330298 h 330298"/>
              <a:gd name="connsiteX1" fmla="*/ 205213 w 322199"/>
              <a:gd name="connsiteY1" fmla="*/ 310725 h 330298"/>
              <a:gd name="connsiteX2" fmla="*/ 195597 w 322199"/>
              <a:gd name="connsiteY2" fmla="*/ 192295 h 330298"/>
              <a:gd name="connsiteX3" fmla="*/ 321523 w 322199"/>
              <a:gd name="connsiteY3" fmla="*/ 115120 h 330298"/>
              <a:gd name="connsiteX4" fmla="*/ 241355 w 322199"/>
              <a:gd name="connsiteY4" fmla="*/ 73868 h 330298"/>
              <a:gd name="connsiteX5" fmla="*/ 147428 w 322199"/>
              <a:gd name="connsiteY5" fmla="*/ 84 h 330298"/>
              <a:gd name="connsiteX6" fmla="*/ 20339 w 322199"/>
              <a:gd name="connsiteY6" fmla="*/ 88110 h 330298"/>
              <a:gd name="connsiteX7" fmla="*/ 0 w 322199"/>
              <a:gd name="connsiteY7" fmla="*/ 330298 h 330298"/>
              <a:gd name="connsiteX0" fmla="*/ 0 w 321630"/>
              <a:gd name="connsiteY0" fmla="*/ 330298 h 330298"/>
              <a:gd name="connsiteX1" fmla="*/ 205213 w 321630"/>
              <a:gd name="connsiteY1" fmla="*/ 310725 h 330298"/>
              <a:gd name="connsiteX2" fmla="*/ 195597 w 321630"/>
              <a:gd name="connsiteY2" fmla="*/ 192295 h 330298"/>
              <a:gd name="connsiteX3" fmla="*/ 321523 w 321630"/>
              <a:gd name="connsiteY3" fmla="*/ 115120 h 330298"/>
              <a:gd name="connsiteX4" fmla="*/ 241355 w 321630"/>
              <a:gd name="connsiteY4" fmla="*/ 73868 h 330298"/>
              <a:gd name="connsiteX5" fmla="*/ 147428 w 321630"/>
              <a:gd name="connsiteY5" fmla="*/ 84 h 330298"/>
              <a:gd name="connsiteX6" fmla="*/ 20339 w 321630"/>
              <a:gd name="connsiteY6" fmla="*/ 88110 h 330298"/>
              <a:gd name="connsiteX7" fmla="*/ 0 w 321630"/>
              <a:gd name="connsiteY7" fmla="*/ 330298 h 330298"/>
              <a:gd name="connsiteX0" fmla="*/ 0 w 321782"/>
              <a:gd name="connsiteY0" fmla="*/ 330298 h 330298"/>
              <a:gd name="connsiteX1" fmla="*/ 205213 w 321782"/>
              <a:gd name="connsiteY1" fmla="*/ 310725 h 330298"/>
              <a:gd name="connsiteX2" fmla="*/ 195597 w 321782"/>
              <a:gd name="connsiteY2" fmla="*/ 192295 h 330298"/>
              <a:gd name="connsiteX3" fmla="*/ 321523 w 321782"/>
              <a:gd name="connsiteY3" fmla="*/ 115120 h 330298"/>
              <a:gd name="connsiteX4" fmla="*/ 241355 w 321782"/>
              <a:gd name="connsiteY4" fmla="*/ 73868 h 330298"/>
              <a:gd name="connsiteX5" fmla="*/ 147428 w 321782"/>
              <a:gd name="connsiteY5" fmla="*/ 84 h 330298"/>
              <a:gd name="connsiteX6" fmla="*/ 20339 w 321782"/>
              <a:gd name="connsiteY6" fmla="*/ 88110 h 330298"/>
              <a:gd name="connsiteX7" fmla="*/ 0 w 321782"/>
              <a:gd name="connsiteY7" fmla="*/ 330298 h 330298"/>
              <a:gd name="connsiteX0" fmla="*/ 0 w 322051"/>
              <a:gd name="connsiteY0" fmla="*/ 330298 h 330298"/>
              <a:gd name="connsiteX1" fmla="*/ 205213 w 322051"/>
              <a:gd name="connsiteY1" fmla="*/ 310725 h 330298"/>
              <a:gd name="connsiteX2" fmla="*/ 201428 w 322051"/>
              <a:gd name="connsiteY2" fmla="*/ 186672 h 330298"/>
              <a:gd name="connsiteX3" fmla="*/ 321523 w 322051"/>
              <a:gd name="connsiteY3" fmla="*/ 115120 h 330298"/>
              <a:gd name="connsiteX4" fmla="*/ 241355 w 322051"/>
              <a:gd name="connsiteY4" fmla="*/ 73868 h 330298"/>
              <a:gd name="connsiteX5" fmla="*/ 147428 w 322051"/>
              <a:gd name="connsiteY5" fmla="*/ 84 h 330298"/>
              <a:gd name="connsiteX6" fmla="*/ 20339 w 322051"/>
              <a:gd name="connsiteY6" fmla="*/ 88110 h 330298"/>
              <a:gd name="connsiteX7" fmla="*/ 0 w 322051"/>
              <a:gd name="connsiteY7" fmla="*/ 330298 h 330298"/>
              <a:gd name="connsiteX0" fmla="*/ 0 w 321695"/>
              <a:gd name="connsiteY0" fmla="*/ 330298 h 330298"/>
              <a:gd name="connsiteX1" fmla="*/ 205213 w 321695"/>
              <a:gd name="connsiteY1" fmla="*/ 310725 h 330298"/>
              <a:gd name="connsiteX2" fmla="*/ 201428 w 321695"/>
              <a:gd name="connsiteY2" fmla="*/ 186672 h 330298"/>
              <a:gd name="connsiteX3" fmla="*/ 321523 w 321695"/>
              <a:gd name="connsiteY3" fmla="*/ 115120 h 330298"/>
              <a:gd name="connsiteX4" fmla="*/ 241355 w 321695"/>
              <a:gd name="connsiteY4" fmla="*/ 73868 h 330298"/>
              <a:gd name="connsiteX5" fmla="*/ 147428 w 321695"/>
              <a:gd name="connsiteY5" fmla="*/ 84 h 330298"/>
              <a:gd name="connsiteX6" fmla="*/ 20339 w 321695"/>
              <a:gd name="connsiteY6" fmla="*/ 88110 h 330298"/>
              <a:gd name="connsiteX7" fmla="*/ 0 w 321695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19547"/>
              <a:gd name="connsiteY0" fmla="*/ 334797 h 334797"/>
              <a:gd name="connsiteX1" fmla="*/ 202881 w 319547"/>
              <a:gd name="connsiteY1" fmla="*/ 310725 h 334797"/>
              <a:gd name="connsiteX2" fmla="*/ 199096 w 319547"/>
              <a:gd name="connsiteY2" fmla="*/ 186672 h 334797"/>
              <a:gd name="connsiteX3" fmla="*/ 319191 w 319547"/>
              <a:gd name="connsiteY3" fmla="*/ 115120 h 334797"/>
              <a:gd name="connsiteX4" fmla="*/ 239023 w 319547"/>
              <a:gd name="connsiteY4" fmla="*/ 73868 h 334797"/>
              <a:gd name="connsiteX5" fmla="*/ 145096 w 319547"/>
              <a:gd name="connsiteY5" fmla="*/ 84 h 334797"/>
              <a:gd name="connsiteX6" fmla="*/ 18007 w 319547"/>
              <a:gd name="connsiteY6" fmla="*/ 88110 h 334797"/>
              <a:gd name="connsiteX7" fmla="*/ 0 w 319547"/>
              <a:gd name="connsiteY7" fmla="*/ 334797 h 334797"/>
              <a:gd name="connsiteX0" fmla="*/ 0 w 319564"/>
              <a:gd name="connsiteY0" fmla="*/ 334797 h 334797"/>
              <a:gd name="connsiteX1" fmla="*/ 171398 w 319564"/>
              <a:gd name="connsiteY1" fmla="*/ 310726 h 334797"/>
              <a:gd name="connsiteX2" fmla="*/ 199096 w 319564"/>
              <a:gd name="connsiteY2" fmla="*/ 186672 h 334797"/>
              <a:gd name="connsiteX3" fmla="*/ 319191 w 319564"/>
              <a:gd name="connsiteY3" fmla="*/ 115120 h 334797"/>
              <a:gd name="connsiteX4" fmla="*/ 239023 w 319564"/>
              <a:gd name="connsiteY4" fmla="*/ 73868 h 334797"/>
              <a:gd name="connsiteX5" fmla="*/ 145096 w 319564"/>
              <a:gd name="connsiteY5" fmla="*/ 84 h 334797"/>
              <a:gd name="connsiteX6" fmla="*/ 18007 w 319564"/>
              <a:gd name="connsiteY6" fmla="*/ 88110 h 334797"/>
              <a:gd name="connsiteX7" fmla="*/ 0 w 319564"/>
              <a:gd name="connsiteY7" fmla="*/ 334797 h 334797"/>
              <a:gd name="connsiteX0" fmla="*/ 0 w 319553"/>
              <a:gd name="connsiteY0" fmla="*/ 334797 h 334797"/>
              <a:gd name="connsiteX1" fmla="*/ 191221 w 319553"/>
              <a:gd name="connsiteY1" fmla="*/ 305103 h 334797"/>
              <a:gd name="connsiteX2" fmla="*/ 199096 w 319553"/>
              <a:gd name="connsiteY2" fmla="*/ 186672 h 334797"/>
              <a:gd name="connsiteX3" fmla="*/ 319191 w 319553"/>
              <a:gd name="connsiteY3" fmla="*/ 115120 h 334797"/>
              <a:gd name="connsiteX4" fmla="*/ 239023 w 319553"/>
              <a:gd name="connsiteY4" fmla="*/ 73868 h 334797"/>
              <a:gd name="connsiteX5" fmla="*/ 145096 w 319553"/>
              <a:gd name="connsiteY5" fmla="*/ 84 h 334797"/>
              <a:gd name="connsiteX6" fmla="*/ 18007 w 319553"/>
              <a:gd name="connsiteY6" fmla="*/ 88110 h 334797"/>
              <a:gd name="connsiteX7" fmla="*/ 0 w 319553"/>
              <a:gd name="connsiteY7" fmla="*/ 334797 h 334797"/>
              <a:gd name="connsiteX0" fmla="*/ 0 w 319553"/>
              <a:gd name="connsiteY0" fmla="*/ 329179 h 329179"/>
              <a:gd name="connsiteX1" fmla="*/ 191221 w 319553"/>
              <a:gd name="connsiteY1" fmla="*/ 299485 h 329179"/>
              <a:gd name="connsiteX2" fmla="*/ 199096 w 319553"/>
              <a:gd name="connsiteY2" fmla="*/ 181054 h 329179"/>
              <a:gd name="connsiteX3" fmla="*/ 319191 w 319553"/>
              <a:gd name="connsiteY3" fmla="*/ 109502 h 329179"/>
              <a:gd name="connsiteX4" fmla="*/ 239023 w 319553"/>
              <a:gd name="connsiteY4" fmla="*/ 68250 h 329179"/>
              <a:gd name="connsiteX5" fmla="*/ 112447 w 319553"/>
              <a:gd name="connsiteY5" fmla="*/ 90 h 329179"/>
              <a:gd name="connsiteX6" fmla="*/ 18007 w 319553"/>
              <a:gd name="connsiteY6" fmla="*/ 82492 h 329179"/>
              <a:gd name="connsiteX7" fmla="*/ 0 w 319553"/>
              <a:gd name="connsiteY7" fmla="*/ 329179 h 329179"/>
              <a:gd name="connsiteX0" fmla="*/ 0 w 319193"/>
              <a:gd name="connsiteY0" fmla="*/ 329525 h 329525"/>
              <a:gd name="connsiteX1" fmla="*/ 191221 w 319193"/>
              <a:gd name="connsiteY1" fmla="*/ 299831 h 329525"/>
              <a:gd name="connsiteX2" fmla="*/ 199096 w 319193"/>
              <a:gd name="connsiteY2" fmla="*/ 181400 h 329525"/>
              <a:gd name="connsiteX3" fmla="*/ 319191 w 319193"/>
              <a:gd name="connsiteY3" fmla="*/ 109848 h 329525"/>
              <a:gd name="connsiteX4" fmla="*/ 195879 w 319193"/>
              <a:gd name="connsiteY4" fmla="*/ 52850 h 329525"/>
              <a:gd name="connsiteX5" fmla="*/ 112447 w 319193"/>
              <a:gd name="connsiteY5" fmla="*/ 436 h 329525"/>
              <a:gd name="connsiteX6" fmla="*/ 18007 w 319193"/>
              <a:gd name="connsiteY6" fmla="*/ 82838 h 329525"/>
              <a:gd name="connsiteX7" fmla="*/ 0 w 319193"/>
              <a:gd name="connsiteY7" fmla="*/ 329525 h 329525"/>
              <a:gd name="connsiteX0" fmla="*/ 0 w 321075"/>
              <a:gd name="connsiteY0" fmla="*/ 329525 h 329525"/>
              <a:gd name="connsiteX1" fmla="*/ 191221 w 321075"/>
              <a:gd name="connsiteY1" fmla="*/ 299831 h 329525"/>
              <a:gd name="connsiteX2" fmla="*/ 199096 w 321075"/>
              <a:gd name="connsiteY2" fmla="*/ 181400 h 329525"/>
              <a:gd name="connsiteX3" fmla="*/ 319191 w 321075"/>
              <a:gd name="connsiteY3" fmla="*/ 109848 h 329525"/>
              <a:gd name="connsiteX4" fmla="*/ 195879 w 321075"/>
              <a:gd name="connsiteY4" fmla="*/ 52850 h 329525"/>
              <a:gd name="connsiteX5" fmla="*/ 112447 w 321075"/>
              <a:gd name="connsiteY5" fmla="*/ 436 h 329525"/>
              <a:gd name="connsiteX6" fmla="*/ 18007 w 321075"/>
              <a:gd name="connsiteY6" fmla="*/ 82838 h 329525"/>
              <a:gd name="connsiteX7" fmla="*/ 0 w 321075"/>
              <a:gd name="connsiteY7" fmla="*/ 329525 h 329525"/>
              <a:gd name="connsiteX0" fmla="*/ 0 w 319306"/>
              <a:gd name="connsiteY0" fmla="*/ 329887 h 329887"/>
              <a:gd name="connsiteX1" fmla="*/ 191221 w 319306"/>
              <a:gd name="connsiteY1" fmla="*/ 300193 h 329887"/>
              <a:gd name="connsiteX2" fmla="*/ 199096 w 319306"/>
              <a:gd name="connsiteY2" fmla="*/ 181762 h 329887"/>
              <a:gd name="connsiteX3" fmla="*/ 319191 w 319306"/>
              <a:gd name="connsiteY3" fmla="*/ 110210 h 329887"/>
              <a:gd name="connsiteX4" fmla="*/ 174891 w 319306"/>
              <a:gd name="connsiteY4" fmla="*/ 45341 h 329887"/>
              <a:gd name="connsiteX5" fmla="*/ 112447 w 319306"/>
              <a:gd name="connsiteY5" fmla="*/ 798 h 329887"/>
              <a:gd name="connsiteX6" fmla="*/ 18007 w 319306"/>
              <a:gd name="connsiteY6" fmla="*/ 83200 h 329887"/>
              <a:gd name="connsiteX7" fmla="*/ 0 w 319306"/>
              <a:gd name="connsiteY7" fmla="*/ 329887 h 329887"/>
              <a:gd name="connsiteX0" fmla="*/ 0 w 319306"/>
              <a:gd name="connsiteY0" fmla="*/ 330418 h 330418"/>
              <a:gd name="connsiteX1" fmla="*/ 191221 w 319306"/>
              <a:gd name="connsiteY1" fmla="*/ 300724 h 330418"/>
              <a:gd name="connsiteX2" fmla="*/ 199096 w 319306"/>
              <a:gd name="connsiteY2" fmla="*/ 182293 h 330418"/>
              <a:gd name="connsiteX3" fmla="*/ 319191 w 319306"/>
              <a:gd name="connsiteY3" fmla="*/ 110741 h 330418"/>
              <a:gd name="connsiteX4" fmla="*/ 174891 w 319306"/>
              <a:gd name="connsiteY4" fmla="*/ 45872 h 330418"/>
              <a:gd name="connsiteX5" fmla="*/ 112447 w 319306"/>
              <a:gd name="connsiteY5" fmla="*/ 1329 h 330418"/>
              <a:gd name="connsiteX6" fmla="*/ 18007 w 319306"/>
              <a:gd name="connsiteY6" fmla="*/ 83731 h 330418"/>
              <a:gd name="connsiteX7" fmla="*/ 0 w 319306"/>
              <a:gd name="connsiteY7" fmla="*/ 330418 h 330418"/>
              <a:gd name="connsiteX0" fmla="*/ 0 w 319192"/>
              <a:gd name="connsiteY0" fmla="*/ 329888 h 329888"/>
              <a:gd name="connsiteX1" fmla="*/ 191221 w 319192"/>
              <a:gd name="connsiteY1" fmla="*/ 300194 h 329888"/>
              <a:gd name="connsiteX2" fmla="*/ 199096 w 319192"/>
              <a:gd name="connsiteY2" fmla="*/ 181763 h 329888"/>
              <a:gd name="connsiteX3" fmla="*/ 319191 w 319192"/>
              <a:gd name="connsiteY3" fmla="*/ 110211 h 329888"/>
              <a:gd name="connsiteX4" fmla="*/ 201710 w 319192"/>
              <a:gd name="connsiteY4" fmla="*/ 45342 h 329888"/>
              <a:gd name="connsiteX5" fmla="*/ 112447 w 319192"/>
              <a:gd name="connsiteY5" fmla="*/ 799 h 329888"/>
              <a:gd name="connsiteX6" fmla="*/ 18007 w 319192"/>
              <a:gd name="connsiteY6" fmla="*/ 83201 h 329888"/>
              <a:gd name="connsiteX7" fmla="*/ 0 w 319192"/>
              <a:gd name="connsiteY7" fmla="*/ 329888 h 329888"/>
              <a:gd name="connsiteX0" fmla="*/ 0 w 299370"/>
              <a:gd name="connsiteY0" fmla="*/ 329796 h 329796"/>
              <a:gd name="connsiteX1" fmla="*/ 191221 w 299370"/>
              <a:gd name="connsiteY1" fmla="*/ 300102 h 329796"/>
              <a:gd name="connsiteX2" fmla="*/ 199096 w 299370"/>
              <a:gd name="connsiteY2" fmla="*/ 181671 h 329796"/>
              <a:gd name="connsiteX3" fmla="*/ 299368 w 299370"/>
              <a:gd name="connsiteY3" fmla="*/ 79753 h 329796"/>
              <a:gd name="connsiteX4" fmla="*/ 201710 w 299370"/>
              <a:gd name="connsiteY4" fmla="*/ 45250 h 329796"/>
              <a:gd name="connsiteX5" fmla="*/ 112447 w 299370"/>
              <a:gd name="connsiteY5" fmla="*/ 707 h 329796"/>
              <a:gd name="connsiteX6" fmla="*/ 18007 w 299370"/>
              <a:gd name="connsiteY6" fmla="*/ 83109 h 329796"/>
              <a:gd name="connsiteX7" fmla="*/ 0 w 299370"/>
              <a:gd name="connsiteY7" fmla="*/ 329796 h 329796"/>
              <a:gd name="connsiteX0" fmla="*/ 0 w 300300"/>
              <a:gd name="connsiteY0" fmla="*/ 329796 h 329796"/>
              <a:gd name="connsiteX1" fmla="*/ 191221 w 300300"/>
              <a:gd name="connsiteY1" fmla="*/ 300102 h 329796"/>
              <a:gd name="connsiteX2" fmla="*/ 199096 w 300300"/>
              <a:gd name="connsiteY2" fmla="*/ 181671 h 329796"/>
              <a:gd name="connsiteX3" fmla="*/ 299368 w 300300"/>
              <a:gd name="connsiteY3" fmla="*/ 79753 h 329796"/>
              <a:gd name="connsiteX4" fmla="*/ 201710 w 300300"/>
              <a:gd name="connsiteY4" fmla="*/ 45250 h 329796"/>
              <a:gd name="connsiteX5" fmla="*/ 112447 w 300300"/>
              <a:gd name="connsiteY5" fmla="*/ 707 h 329796"/>
              <a:gd name="connsiteX6" fmla="*/ 18007 w 300300"/>
              <a:gd name="connsiteY6" fmla="*/ 83109 h 329796"/>
              <a:gd name="connsiteX7" fmla="*/ 0 w 300300"/>
              <a:gd name="connsiteY7" fmla="*/ 329796 h 329796"/>
              <a:gd name="connsiteX0" fmla="*/ 0 w 300300"/>
              <a:gd name="connsiteY0" fmla="*/ 330280 h 330280"/>
              <a:gd name="connsiteX1" fmla="*/ 191221 w 300300"/>
              <a:gd name="connsiteY1" fmla="*/ 300586 h 330280"/>
              <a:gd name="connsiteX2" fmla="*/ 199096 w 300300"/>
              <a:gd name="connsiteY2" fmla="*/ 182155 h 330280"/>
              <a:gd name="connsiteX3" fmla="*/ 299368 w 300300"/>
              <a:gd name="connsiteY3" fmla="*/ 80237 h 330280"/>
              <a:gd name="connsiteX4" fmla="*/ 201710 w 300300"/>
              <a:gd name="connsiteY4" fmla="*/ 45734 h 330280"/>
              <a:gd name="connsiteX5" fmla="*/ 112447 w 300300"/>
              <a:gd name="connsiteY5" fmla="*/ 1191 h 330280"/>
              <a:gd name="connsiteX6" fmla="*/ 18007 w 300300"/>
              <a:gd name="connsiteY6" fmla="*/ 83593 h 330280"/>
              <a:gd name="connsiteX7" fmla="*/ 0 w 300300"/>
              <a:gd name="connsiteY7" fmla="*/ 330280 h 330280"/>
              <a:gd name="connsiteX0" fmla="*/ 0 w 329270"/>
              <a:gd name="connsiteY0" fmla="*/ 330200 h 330200"/>
              <a:gd name="connsiteX1" fmla="*/ 191221 w 329270"/>
              <a:gd name="connsiteY1" fmla="*/ 300506 h 330200"/>
              <a:gd name="connsiteX2" fmla="*/ 199096 w 329270"/>
              <a:gd name="connsiteY2" fmla="*/ 182075 h 330200"/>
              <a:gd name="connsiteX3" fmla="*/ 328518 w 329270"/>
              <a:gd name="connsiteY3" fmla="*/ 59232 h 330200"/>
              <a:gd name="connsiteX4" fmla="*/ 201710 w 329270"/>
              <a:gd name="connsiteY4" fmla="*/ 45654 h 330200"/>
              <a:gd name="connsiteX5" fmla="*/ 112447 w 329270"/>
              <a:gd name="connsiteY5" fmla="*/ 1111 h 330200"/>
              <a:gd name="connsiteX6" fmla="*/ 18007 w 329270"/>
              <a:gd name="connsiteY6" fmla="*/ 83513 h 330200"/>
              <a:gd name="connsiteX7" fmla="*/ 0 w 329270"/>
              <a:gd name="connsiteY7" fmla="*/ 330200 h 330200"/>
              <a:gd name="connsiteX0" fmla="*/ 0 w 331726"/>
              <a:gd name="connsiteY0" fmla="*/ 362068 h 362068"/>
              <a:gd name="connsiteX1" fmla="*/ 191221 w 331726"/>
              <a:gd name="connsiteY1" fmla="*/ 332374 h 362068"/>
              <a:gd name="connsiteX2" fmla="*/ 199096 w 331726"/>
              <a:gd name="connsiteY2" fmla="*/ 213943 h 362068"/>
              <a:gd name="connsiteX3" fmla="*/ 330988 w 331726"/>
              <a:gd name="connsiteY3" fmla="*/ 17901 h 362068"/>
              <a:gd name="connsiteX4" fmla="*/ 201710 w 331726"/>
              <a:gd name="connsiteY4" fmla="*/ 77522 h 362068"/>
              <a:gd name="connsiteX5" fmla="*/ 112447 w 331726"/>
              <a:gd name="connsiteY5" fmla="*/ 32979 h 362068"/>
              <a:gd name="connsiteX6" fmla="*/ 18007 w 331726"/>
              <a:gd name="connsiteY6" fmla="*/ 115381 h 362068"/>
              <a:gd name="connsiteX7" fmla="*/ 0 w 331726"/>
              <a:gd name="connsiteY7" fmla="*/ 362068 h 362068"/>
              <a:gd name="connsiteX0" fmla="*/ 0 w 335451"/>
              <a:gd name="connsiteY0" fmla="*/ 361934 h 361934"/>
              <a:gd name="connsiteX1" fmla="*/ 191221 w 335451"/>
              <a:gd name="connsiteY1" fmla="*/ 332240 h 361934"/>
              <a:gd name="connsiteX2" fmla="*/ 199096 w 335451"/>
              <a:gd name="connsiteY2" fmla="*/ 213809 h 361934"/>
              <a:gd name="connsiteX3" fmla="*/ 330988 w 335451"/>
              <a:gd name="connsiteY3" fmla="*/ 17767 h 361934"/>
              <a:gd name="connsiteX4" fmla="*/ 201710 w 335451"/>
              <a:gd name="connsiteY4" fmla="*/ 77388 h 361934"/>
              <a:gd name="connsiteX5" fmla="*/ 112447 w 335451"/>
              <a:gd name="connsiteY5" fmla="*/ 32845 h 361934"/>
              <a:gd name="connsiteX6" fmla="*/ 18007 w 335451"/>
              <a:gd name="connsiteY6" fmla="*/ 115247 h 361934"/>
              <a:gd name="connsiteX7" fmla="*/ 0 w 335451"/>
              <a:gd name="connsiteY7" fmla="*/ 361934 h 361934"/>
              <a:gd name="connsiteX0" fmla="*/ 0 w 326809"/>
              <a:gd name="connsiteY0" fmla="*/ 278522 h 332869"/>
              <a:gd name="connsiteX1" fmla="*/ 182577 w 326809"/>
              <a:gd name="connsiteY1" fmla="*/ 332240 h 332869"/>
              <a:gd name="connsiteX2" fmla="*/ 190452 w 326809"/>
              <a:gd name="connsiteY2" fmla="*/ 213809 h 332869"/>
              <a:gd name="connsiteX3" fmla="*/ 322344 w 326809"/>
              <a:gd name="connsiteY3" fmla="*/ 17767 h 332869"/>
              <a:gd name="connsiteX4" fmla="*/ 193066 w 326809"/>
              <a:gd name="connsiteY4" fmla="*/ 77388 h 332869"/>
              <a:gd name="connsiteX5" fmla="*/ 103803 w 326809"/>
              <a:gd name="connsiteY5" fmla="*/ 32845 h 332869"/>
              <a:gd name="connsiteX6" fmla="*/ 9363 w 326809"/>
              <a:gd name="connsiteY6" fmla="*/ 115247 h 332869"/>
              <a:gd name="connsiteX7" fmla="*/ 0 w 326809"/>
              <a:gd name="connsiteY7" fmla="*/ 278522 h 332869"/>
              <a:gd name="connsiteX0" fmla="*/ 0 w 326808"/>
              <a:gd name="connsiteY0" fmla="*/ 278522 h 333545"/>
              <a:gd name="connsiteX1" fmla="*/ 182577 w 326808"/>
              <a:gd name="connsiteY1" fmla="*/ 332240 h 333545"/>
              <a:gd name="connsiteX2" fmla="*/ 190452 w 326808"/>
              <a:gd name="connsiteY2" fmla="*/ 213809 h 333545"/>
              <a:gd name="connsiteX3" fmla="*/ 322344 w 326808"/>
              <a:gd name="connsiteY3" fmla="*/ 17767 h 333545"/>
              <a:gd name="connsiteX4" fmla="*/ 193066 w 326808"/>
              <a:gd name="connsiteY4" fmla="*/ 77388 h 333545"/>
              <a:gd name="connsiteX5" fmla="*/ 103803 w 326808"/>
              <a:gd name="connsiteY5" fmla="*/ 32845 h 333545"/>
              <a:gd name="connsiteX6" fmla="*/ 9363 w 326808"/>
              <a:gd name="connsiteY6" fmla="*/ 115247 h 333545"/>
              <a:gd name="connsiteX7" fmla="*/ 0 w 326808"/>
              <a:gd name="connsiteY7" fmla="*/ 278522 h 333545"/>
              <a:gd name="connsiteX0" fmla="*/ 0 w 330513"/>
              <a:gd name="connsiteY0" fmla="*/ 275118 h 333370"/>
              <a:gd name="connsiteX1" fmla="*/ 186282 w 330513"/>
              <a:gd name="connsiteY1" fmla="*/ 332240 h 333370"/>
              <a:gd name="connsiteX2" fmla="*/ 194157 w 330513"/>
              <a:gd name="connsiteY2" fmla="*/ 213809 h 333370"/>
              <a:gd name="connsiteX3" fmla="*/ 326049 w 330513"/>
              <a:gd name="connsiteY3" fmla="*/ 17767 h 333370"/>
              <a:gd name="connsiteX4" fmla="*/ 196771 w 330513"/>
              <a:gd name="connsiteY4" fmla="*/ 77388 h 333370"/>
              <a:gd name="connsiteX5" fmla="*/ 107508 w 330513"/>
              <a:gd name="connsiteY5" fmla="*/ 32845 h 333370"/>
              <a:gd name="connsiteX6" fmla="*/ 13068 w 330513"/>
              <a:gd name="connsiteY6" fmla="*/ 115247 h 333370"/>
              <a:gd name="connsiteX7" fmla="*/ 0 w 330513"/>
              <a:gd name="connsiteY7" fmla="*/ 275118 h 333370"/>
              <a:gd name="connsiteX0" fmla="*/ 0 w 330682"/>
              <a:gd name="connsiteY0" fmla="*/ 275118 h 397515"/>
              <a:gd name="connsiteX1" fmla="*/ 149240 w 330682"/>
              <a:gd name="connsiteY1" fmla="*/ 396929 h 397515"/>
              <a:gd name="connsiteX2" fmla="*/ 194157 w 330682"/>
              <a:gd name="connsiteY2" fmla="*/ 213809 h 397515"/>
              <a:gd name="connsiteX3" fmla="*/ 326049 w 330682"/>
              <a:gd name="connsiteY3" fmla="*/ 17767 h 397515"/>
              <a:gd name="connsiteX4" fmla="*/ 196771 w 330682"/>
              <a:gd name="connsiteY4" fmla="*/ 77388 h 397515"/>
              <a:gd name="connsiteX5" fmla="*/ 107508 w 330682"/>
              <a:gd name="connsiteY5" fmla="*/ 32845 h 397515"/>
              <a:gd name="connsiteX6" fmla="*/ 13068 w 330682"/>
              <a:gd name="connsiteY6" fmla="*/ 115247 h 397515"/>
              <a:gd name="connsiteX7" fmla="*/ 0 w 330682"/>
              <a:gd name="connsiteY7" fmla="*/ 275118 h 397515"/>
              <a:gd name="connsiteX0" fmla="*/ 0 w 330682"/>
              <a:gd name="connsiteY0" fmla="*/ 275118 h 397513"/>
              <a:gd name="connsiteX1" fmla="*/ 149240 w 330682"/>
              <a:gd name="connsiteY1" fmla="*/ 396929 h 397513"/>
              <a:gd name="connsiteX2" fmla="*/ 194157 w 330682"/>
              <a:gd name="connsiteY2" fmla="*/ 213809 h 397513"/>
              <a:gd name="connsiteX3" fmla="*/ 326049 w 330682"/>
              <a:gd name="connsiteY3" fmla="*/ 17767 h 397513"/>
              <a:gd name="connsiteX4" fmla="*/ 196771 w 330682"/>
              <a:gd name="connsiteY4" fmla="*/ 77388 h 397513"/>
              <a:gd name="connsiteX5" fmla="*/ 107508 w 330682"/>
              <a:gd name="connsiteY5" fmla="*/ 32845 h 397513"/>
              <a:gd name="connsiteX6" fmla="*/ 13068 w 330682"/>
              <a:gd name="connsiteY6" fmla="*/ 115247 h 397513"/>
              <a:gd name="connsiteX7" fmla="*/ 0 w 330682"/>
              <a:gd name="connsiteY7" fmla="*/ 275118 h 397513"/>
              <a:gd name="connsiteX0" fmla="*/ 0 w 330742"/>
              <a:gd name="connsiteY0" fmla="*/ 275118 h 397515"/>
              <a:gd name="connsiteX1" fmla="*/ 136894 w 330742"/>
              <a:gd name="connsiteY1" fmla="*/ 396929 h 397515"/>
              <a:gd name="connsiteX2" fmla="*/ 194157 w 330742"/>
              <a:gd name="connsiteY2" fmla="*/ 213809 h 397515"/>
              <a:gd name="connsiteX3" fmla="*/ 326049 w 330742"/>
              <a:gd name="connsiteY3" fmla="*/ 17767 h 397515"/>
              <a:gd name="connsiteX4" fmla="*/ 196771 w 330742"/>
              <a:gd name="connsiteY4" fmla="*/ 77388 h 397515"/>
              <a:gd name="connsiteX5" fmla="*/ 107508 w 330742"/>
              <a:gd name="connsiteY5" fmla="*/ 32845 h 397515"/>
              <a:gd name="connsiteX6" fmla="*/ 13068 w 330742"/>
              <a:gd name="connsiteY6" fmla="*/ 115247 h 397515"/>
              <a:gd name="connsiteX7" fmla="*/ 0 w 330742"/>
              <a:gd name="connsiteY7" fmla="*/ 275118 h 397515"/>
              <a:gd name="connsiteX0" fmla="*/ 0 w 335558"/>
              <a:gd name="connsiteY0" fmla="*/ 244010 h 366405"/>
              <a:gd name="connsiteX1" fmla="*/ 136894 w 335558"/>
              <a:gd name="connsiteY1" fmla="*/ 365821 h 366405"/>
              <a:gd name="connsiteX2" fmla="*/ 194157 w 335558"/>
              <a:gd name="connsiteY2" fmla="*/ 182701 h 366405"/>
              <a:gd name="connsiteX3" fmla="*/ 330988 w 335558"/>
              <a:gd name="connsiteY3" fmla="*/ 173914 h 366405"/>
              <a:gd name="connsiteX4" fmla="*/ 196771 w 335558"/>
              <a:gd name="connsiteY4" fmla="*/ 46280 h 366405"/>
              <a:gd name="connsiteX5" fmla="*/ 107508 w 335558"/>
              <a:gd name="connsiteY5" fmla="*/ 1737 h 366405"/>
              <a:gd name="connsiteX6" fmla="*/ 13068 w 335558"/>
              <a:gd name="connsiteY6" fmla="*/ 84139 h 366405"/>
              <a:gd name="connsiteX7" fmla="*/ 0 w 335558"/>
              <a:gd name="connsiteY7" fmla="*/ 244010 h 366405"/>
              <a:gd name="connsiteX0" fmla="*/ 0 w 331733"/>
              <a:gd name="connsiteY0" fmla="*/ 244008 h 366405"/>
              <a:gd name="connsiteX1" fmla="*/ 136894 w 331733"/>
              <a:gd name="connsiteY1" fmla="*/ 365819 h 366405"/>
              <a:gd name="connsiteX2" fmla="*/ 194157 w 331733"/>
              <a:gd name="connsiteY2" fmla="*/ 182699 h 366405"/>
              <a:gd name="connsiteX3" fmla="*/ 330988 w 331733"/>
              <a:gd name="connsiteY3" fmla="*/ 173912 h 366405"/>
              <a:gd name="connsiteX4" fmla="*/ 196771 w 331733"/>
              <a:gd name="connsiteY4" fmla="*/ 46278 h 366405"/>
              <a:gd name="connsiteX5" fmla="*/ 107508 w 331733"/>
              <a:gd name="connsiteY5" fmla="*/ 1735 h 366405"/>
              <a:gd name="connsiteX6" fmla="*/ 13068 w 331733"/>
              <a:gd name="connsiteY6" fmla="*/ 84137 h 366405"/>
              <a:gd name="connsiteX7" fmla="*/ 0 w 331733"/>
              <a:gd name="connsiteY7" fmla="*/ 244008 h 366405"/>
              <a:gd name="connsiteX0" fmla="*/ 0 w 332188"/>
              <a:gd name="connsiteY0" fmla="*/ 247856 h 370251"/>
              <a:gd name="connsiteX1" fmla="*/ 136894 w 332188"/>
              <a:gd name="connsiteY1" fmla="*/ 369667 h 370251"/>
              <a:gd name="connsiteX2" fmla="*/ 194157 w 332188"/>
              <a:gd name="connsiteY2" fmla="*/ 186547 h 370251"/>
              <a:gd name="connsiteX3" fmla="*/ 330988 w 332188"/>
              <a:gd name="connsiteY3" fmla="*/ 177760 h 370251"/>
              <a:gd name="connsiteX4" fmla="*/ 252332 w 332188"/>
              <a:gd name="connsiteY4" fmla="*/ 26294 h 370251"/>
              <a:gd name="connsiteX5" fmla="*/ 107508 w 332188"/>
              <a:gd name="connsiteY5" fmla="*/ 5583 h 370251"/>
              <a:gd name="connsiteX6" fmla="*/ 13068 w 332188"/>
              <a:gd name="connsiteY6" fmla="*/ 87985 h 370251"/>
              <a:gd name="connsiteX7" fmla="*/ 0 w 332188"/>
              <a:gd name="connsiteY7" fmla="*/ 247856 h 370251"/>
              <a:gd name="connsiteX0" fmla="*/ 0 w 332198"/>
              <a:gd name="connsiteY0" fmla="*/ 242273 h 364670"/>
              <a:gd name="connsiteX1" fmla="*/ 136894 w 332198"/>
              <a:gd name="connsiteY1" fmla="*/ 364084 h 364670"/>
              <a:gd name="connsiteX2" fmla="*/ 194157 w 332198"/>
              <a:gd name="connsiteY2" fmla="*/ 180964 h 364670"/>
              <a:gd name="connsiteX3" fmla="*/ 330988 w 332198"/>
              <a:gd name="connsiteY3" fmla="*/ 172177 h 364670"/>
              <a:gd name="connsiteX4" fmla="*/ 107508 w 332198"/>
              <a:gd name="connsiteY4" fmla="*/ 0 h 364670"/>
              <a:gd name="connsiteX5" fmla="*/ 13068 w 332198"/>
              <a:gd name="connsiteY5" fmla="*/ 82402 h 364670"/>
              <a:gd name="connsiteX6" fmla="*/ 0 w 332198"/>
              <a:gd name="connsiteY6" fmla="*/ 242273 h 364670"/>
              <a:gd name="connsiteX0" fmla="*/ 0 w 331003"/>
              <a:gd name="connsiteY0" fmla="*/ 242273 h 364668"/>
              <a:gd name="connsiteX1" fmla="*/ 136894 w 331003"/>
              <a:gd name="connsiteY1" fmla="*/ 364084 h 364668"/>
              <a:gd name="connsiteX2" fmla="*/ 194157 w 331003"/>
              <a:gd name="connsiteY2" fmla="*/ 180964 h 364668"/>
              <a:gd name="connsiteX3" fmla="*/ 330988 w 331003"/>
              <a:gd name="connsiteY3" fmla="*/ 172177 h 364668"/>
              <a:gd name="connsiteX4" fmla="*/ 185294 w 331003"/>
              <a:gd name="connsiteY4" fmla="*/ 0 h 364668"/>
              <a:gd name="connsiteX5" fmla="*/ 13068 w 331003"/>
              <a:gd name="connsiteY5" fmla="*/ 82402 h 364668"/>
              <a:gd name="connsiteX6" fmla="*/ 0 w 331003"/>
              <a:gd name="connsiteY6" fmla="*/ 242273 h 364668"/>
              <a:gd name="connsiteX0" fmla="*/ 0 w 331003"/>
              <a:gd name="connsiteY0" fmla="*/ 242352 h 364748"/>
              <a:gd name="connsiteX1" fmla="*/ 136894 w 331003"/>
              <a:gd name="connsiteY1" fmla="*/ 364163 h 364748"/>
              <a:gd name="connsiteX2" fmla="*/ 194157 w 331003"/>
              <a:gd name="connsiteY2" fmla="*/ 181043 h 364748"/>
              <a:gd name="connsiteX3" fmla="*/ 330988 w 331003"/>
              <a:gd name="connsiteY3" fmla="*/ 172256 h 364748"/>
              <a:gd name="connsiteX4" fmla="*/ 185294 w 331003"/>
              <a:gd name="connsiteY4" fmla="*/ 79 h 364748"/>
              <a:gd name="connsiteX5" fmla="*/ 13068 w 331003"/>
              <a:gd name="connsiteY5" fmla="*/ 82481 h 364748"/>
              <a:gd name="connsiteX6" fmla="*/ 0 w 331003"/>
              <a:gd name="connsiteY6" fmla="*/ 242352 h 364748"/>
              <a:gd name="connsiteX0" fmla="*/ 0 w 328534"/>
              <a:gd name="connsiteY0" fmla="*/ 244386 h 366782"/>
              <a:gd name="connsiteX1" fmla="*/ 136894 w 328534"/>
              <a:gd name="connsiteY1" fmla="*/ 366197 h 366782"/>
              <a:gd name="connsiteX2" fmla="*/ 194157 w 328534"/>
              <a:gd name="connsiteY2" fmla="*/ 183077 h 366782"/>
              <a:gd name="connsiteX3" fmla="*/ 328518 w 328534"/>
              <a:gd name="connsiteY3" fmla="*/ 191314 h 366782"/>
              <a:gd name="connsiteX4" fmla="*/ 185294 w 328534"/>
              <a:gd name="connsiteY4" fmla="*/ 2113 h 366782"/>
              <a:gd name="connsiteX5" fmla="*/ 13068 w 328534"/>
              <a:gd name="connsiteY5" fmla="*/ 84515 h 366782"/>
              <a:gd name="connsiteX6" fmla="*/ 0 w 328534"/>
              <a:gd name="connsiteY6" fmla="*/ 244386 h 366782"/>
              <a:gd name="connsiteX0" fmla="*/ 0 w 335439"/>
              <a:gd name="connsiteY0" fmla="*/ 244386 h 366782"/>
              <a:gd name="connsiteX1" fmla="*/ 136894 w 335439"/>
              <a:gd name="connsiteY1" fmla="*/ 366197 h 366782"/>
              <a:gd name="connsiteX2" fmla="*/ 194157 w 335439"/>
              <a:gd name="connsiteY2" fmla="*/ 183077 h 366782"/>
              <a:gd name="connsiteX3" fmla="*/ 328518 w 335439"/>
              <a:gd name="connsiteY3" fmla="*/ 191314 h 366782"/>
              <a:gd name="connsiteX4" fmla="*/ 185294 w 335439"/>
              <a:gd name="connsiteY4" fmla="*/ 2113 h 366782"/>
              <a:gd name="connsiteX5" fmla="*/ 13068 w 335439"/>
              <a:gd name="connsiteY5" fmla="*/ 84515 h 366782"/>
              <a:gd name="connsiteX6" fmla="*/ 0 w 335439"/>
              <a:gd name="connsiteY6" fmla="*/ 244386 h 366782"/>
              <a:gd name="connsiteX0" fmla="*/ 0 w 318845"/>
              <a:gd name="connsiteY0" fmla="*/ 245190 h 367586"/>
              <a:gd name="connsiteX1" fmla="*/ 136894 w 318845"/>
              <a:gd name="connsiteY1" fmla="*/ 367001 h 367586"/>
              <a:gd name="connsiteX2" fmla="*/ 194157 w 318845"/>
              <a:gd name="connsiteY2" fmla="*/ 183881 h 367586"/>
              <a:gd name="connsiteX3" fmla="*/ 311232 w 318845"/>
              <a:gd name="connsiteY3" fmla="*/ 214247 h 367586"/>
              <a:gd name="connsiteX4" fmla="*/ 185294 w 318845"/>
              <a:gd name="connsiteY4" fmla="*/ 2917 h 367586"/>
              <a:gd name="connsiteX5" fmla="*/ 13068 w 318845"/>
              <a:gd name="connsiteY5" fmla="*/ 85319 h 367586"/>
              <a:gd name="connsiteX6" fmla="*/ 0 w 318845"/>
              <a:gd name="connsiteY6" fmla="*/ 245190 h 367586"/>
              <a:gd name="connsiteX0" fmla="*/ 0 w 318845"/>
              <a:gd name="connsiteY0" fmla="*/ 245192 h 367588"/>
              <a:gd name="connsiteX1" fmla="*/ 136894 w 318845"/>
              <a:gd name="connsiteY1" fmla="*/ 367003 h 367588"/>
              <a:gd name="connsiteX2" fmla="*/ 194157 w 318845"/>
              <a:gd name="connsiteY2" fmla="*/ 183883 h 367588"/>
              <a:gd name="connsiteX3" fmla="*/ 311232 w 318845"/>
              <a:gd name="connsiteY3" fmla="*/ 214249 h 367588"/>
              <a:gd name="connsiteX4" fmla="*/ 185294 w 318845"/>
              <a:gd name="connsiteY4" fmla="*/ 2919 h 367588"/>
              <a:gd name="connsiteX5" fmla="*/ 13068 w 318845"/>
              <a:gd name="connsiteY5" fmla="*/ 85321 h 367588"/>
              <a:gd name="connsiteX6" fmla="*/ 0 w 318845"/>
              <a:gd name="connsiteY6" fmla="*/ 245192 h 367588"/>
              <a:gd name="connsiteX0" fmla="*/ 11663 w 330718"/>
              <a:gd name="connsiteY0" fmla="*/ 244788 h 367184"/>
              <a:gd name="connsiteX1" fmla="*/ 148557 w 330718"/>
              <a:gd name="connsiteY1" fmla="*/ 366599 h 367184"/>
              <a:gd name="connsiteX2" fmla="*/ 205820 w 330718"/>
              <a:gd name="connsiteY2" fmla="*/ 183479 h 367184"/>
              <a:gd name="connsiteX3" fmla="*/ 322895 w 330718"/>
              <a:gd name="connsiteY3" fmla="*/ 213845 h 367184"/>
              <a:gd name="connsiteX4" fmla="*/ 196957 w 330718"/>
              <a:gd name="connsiteY4" fmla="*/ 2515 h 367184"/>
              <a:gd name="connsiteX5" fmla="*/ 37 w 330718"/>
              <a:gd name="connsiteY5" fmla="*/ 91727 h 367184"/>
              <a:gd name="connsiteX6" fmla="*/ 11663 w 330718"/>
              <a:gd name="connsiteY6" fmla="*/ 244788 h 367184"/>
              <a:gd name="connsiteX0" fmla="*/ 11663 w 338981"/>
              <a:gd name="connsiteY0" fmla="*/ 243841 h 366237"/>
              <a:gd name="connsiteX1" fmla="*/ 148557 w 338981"/>
              <a:gd name="connsiteY1" fmla="*/ 365652 h 366237"/>
              <a:gd name="connsiteX2" fmla="*/ 205820 w 338981"/>
              <a:gd name="connsiteY2" fmla="*/ 182532 h 366237"/>
              <a:gd name="connsiteX3" fmla="*/ 331539 w 338981"/>
              <a:gd name="connsiteY3" fmla="*/ 183958 h 366237"/>
              <a:gd name="connsiteX4" fmla="*/ 196957 w 338981"/>
              <a:gd name="connsiteY4" fmla="*/ 1568 h 366237"/>
              <a:gd name="connsiteX5" fmla="*/ 37 w 338981"/>
              <a:gd name="connsiteY5" fmla="*/ 90780 h 366237"/>
              <a:gd name="connsiteX6" fmla="*/ 11663 w 338981"/>
              <a:gd name="connsiteY6" fmla="*/ 243841 h 366237"/>
              <a:gd name="connsiteX0" fmla="*/ 11663 w 342935"/>
              <a:gd name="connsiteY0" fmla="*/ 243839 h 366235"/>
              <a:gd name="connsiteX1" fmla="*/ 148557 w 342935"/>
              <a:gd name="connsiteY1" fmla="*/ 365650 h 366235"/>
              <a:gd name="connsiteX2" fmla="*/ 205820 w 342935"/>
              <a:gd name="connsiteY2" fmla="*/ 182530 h 366235"/>
              <a:gd name="connsiteX3" fmla="*/ 331539 w 342935"/>
              <a:gd name="connsiteY3" fmla="*/ 183956 h 366235"/>
              <a:gd name="connsiteX4" fmla="*/ 196957 w 342935"/>
              <a:gd name="connsiteY4" fmla="*/ 1566 h 366235"/>
              <a:gd name="connsiteX5" fmla="*/ 37 w 342935"/>
              <a:gd name="connsiteY5" fmla="*/ 90778 h 366235"/>
              <a:gd name="connsiteX6" fmla="*/ 11663 w 342935"/>
              <a:gd name="connsiteY6" fmla="*/ 243839 h 366235"/>
              <a:gd name="connsiteX0" fmla="*/ 11663 w 342935"/>
              <a:gd name="connsiteY0" fmla="*/ 243839 h 366235"/>
              <a:gd name="connsiteX1" fmla="*/ 148557 w 342935"/>
              <a:gd name="connsiteY1" fmla="*/ 365650 h 366235"/>
              <a:gd name="connsiteX2" fmla="*/ 205820 w 342935"/>
              <a:gd name="connsiteY2" fmla="*/ 182530 h 366235"/>
              <a:gd name="connsiteX3" fmla="*/ 331539 w 342935"/>
              <a:gd name="connsiteY3" fmla="*/ 183956 h 366235"/>
              <a:gd name="connsiteX4" fmla="*/ 196957 w 342935"/>
              <a:gd name="connsiteY4" fmla="*/ 1566 h 366235"/>
              <a:gd name="connsiteX5" fmla="*/ 37 w 342935"/>
              <a:gd name="connsiteY5" fmla="*/ 90778 h 366235"/>
              <a:gd name="connsiteX6" fmla="*/ 11663 w 342935"/>
              <a:gd name="connsiteY6" fmla="*/ 243839 h 366235"/>
              <a:gd name="connsiteX0" fmla="*/ 11663 w 355467"/>
              <a:gd name="connsiteY0" fmla="*/ 243839 h 366235"/>
              <a:gd name="connsiteX1" fmla="*/ 148557 w 355467"/>
              <a:gd name="connsiteY1" fmla="*/ 365650 h 366235"/>
              <a:gd name="connsiteX2" fmla="*/ 205820 w 355467"/>
              <a:gd name="connsiteY2" fmla="*/ 182530 h 366235"/>
              <a:gd name="connsiteX3" fmla="*/ 331539 w 355467"/>
              <a:gd name="connsiteY3" fmla="*/ 183956 h 366235"/>
              <a:gd name="connsiteX4" fmla="*/ 196957 w 355467"/>
              <a:gd name="connsiteY4" fmla="*/ 1566 h 366235"/>
              <a:gd name="connsiteX5" fmla="*/ 37 w 355467"/>
              <a:gd name="connsiteY5" fmla="*/ 90778 h 366235"/>
              <a:gd name="connsiteX6" fmla="*/ 11663 w 355467"/>
              <a:gd name="connsiteY6" fmla="*/ 243839 h 366235"/>
              <a:gd name="connsiteX0" fmla="*/ 11663 w 336454"/>
              <a:gd name="connsiteY0" fmla="*/ 245748 h 368144"/>
              <a:gd name="connsiteX1" fmla="*/ 148557 w 336454"/>
              <a:gd name="connsiteY1" fmla="*/ 367559 h 368144"/>
              <a:gd name="connsiteX2" fmla="*/ 205820 w 336454"/>
              <a:gd name="connsiteY2" fmla="*/ 184439 h 368144"/>
              <a:gd name="connsiteX3" fmla="*/ 310549 w 336454"/>
              <a:gd name="connsiteY3" fmla="*/ 240339 h 368144"/>
              <a:gd name="connsiteX4" fmla="*/ 196957 w 336454"/>
              <a:gd name="connsiteY4" fmla="*/ 3475 h 368144"/>
              <a:gd name="connsiteX5" fmla="*/ 37 w 336454"/>
              <a:gd name="connsiteY5" fmla="*/ 92687 h 368144"/>
              <a:gd name="connsiteX6" fmla="*/ 11663 w 336454"/>
              <a:gd name="connsiteY6" fmla="*/ 245748 h 368144"/>
              <a:gd name="connsiteX0" fmla="*/ 11663 w 342014"/>
              <a:gd name="connsiteY0" fmla="*/ 245287 h 367683"/>
              <a:gd name="connsiteX1" fmla="*/ 148557 w 342014"/>
              <a:gd name="connsiteY1" fmla="*/ 367098 h 367683"/>
              <a:gd name="connsiteX2" fmla="*/ 205820 w 342014"/>
              <a:gd name="connsiteY2" fmla="*/ 183978 h 367683"/>
              <a:gd name="connsiteX3" fmla="*/ 316723 w 342014"/>
              <a:gd name="connsiteY3" fmla="*/ 227962 h 367683"/>
              <a:gd name="connsiteX4" fmla="*/ 196957 w 342014"/>
              <a:gd name="connsiteY4" fmla="*/ 3014 h 367683"/>
              <a:gd name="connsiteX5" fmla="*/ 37 w 342014"/>
              <a:gd name="connsiteY5" fmla="*/ 92226 h 367683"/>
              <a:gd name="connsiteX6" fmla="*/ 11663 w 342014"/>
              <a:gd name="connsiteY6" fmla="*/ 245287 h 367683"/>
              <a:gd name="connsiteX0" fmla="*/ 11663 w 316879"/>
              <a:gd name="connsiteY0" fmla="*/ 245287 h 367327"/>
              <a:gd name="connsiteX1" fmla="*/ 148557 w 316879"/>
              <a:gd name="connsiteY1" fmla="*/ 367098 h 367327"/>
              <a:gd name="connsiteX2" fmla="*/ 220637 w 316879"/>
              <a:gd name="connsiteY2" fmla="*/ 207810 h 367327"/>
              <a:gd name="connsiteX3" fmla="*/ 316723 w 316879"/>
              <a:gd name="connsiteY3" fmla="*/ 227962 h 367327"/>
              <a:gd name="connsiteX4" fmla="*/ 196957 w 316879"/>
              <a:gd name="connsiteY4" fmla="*/ 3014 h 367327"/>
              <a:gd name="connsiteX5" fmla="*/ 37 w 316879"/>
              <a:gd name="connsiteY5" fmla="*/ 92226 h 367327"/>
              <a:gd name="connsiteX6" fmla="*/ 11663 w 316879"/>
              <a:gd name="connsiteY6" fmla="*/ 245287 h 367327"/>
              <a:gd name="connsiteX0" fmla="*/ 11663 w 316853"/>
              <a:gd name="connsiteY0" fmla="*/ 245287 h 367329"/>
              <a:gd name="connsiteX1" fmla="*/ 148557 w 316853"/>
              <a:gd name="connsiteY1" fmla="*/ 367098 h 367329"/>
              <a:gd name="connsiteX2" fmla="*/ 220637 w 316853"/>
              <a:gd name="connsiteY2" fmla="*/ 207810 h 367329"/>
              <a:gd name="connsiteX3" fmla="*/ 316723 w 316853"/>
              <a:gd name="connsiteY3" fmla="*/ 227962 h 367329"/>
              <a:gd name="connsiteX4" fmla="*/ 196957 w 316853"/>
              <a:gd name="connsiteY4" fmla="*/ 3014 h 367329"/>
              <a:gd name="connsiteX5" fmla="*/ 37 w 316853"/>
              <a:gd name="connsiteY5" fmla="*/ 92226 h 367329"/>
              <a:gd name="connsiteX6" fmla="*/ 11663 w 316853"/>
              <a:gd name="connsiteY6" fmla="*/ 245287 h 367329"/>
              <a:gd name="connsiteX0" fmla="*/ 11663 w 316863"/>
              <a:gd name="connsiteY0" fmla="*/ 245287 h 367327"/>
              <a:gd name="connsiteX1" fmla="*/ 148557 w 316863"/>
              <a:gd name="connsiteY1" fmla="*/ 367098 h 367327"/>
              <a:gd name="connsiteX2" fmla="*/ 220637 w 316863"/>
              <a:gd name="connsiteY2" fmla="*/ 207810 h 367327"/>
              <a:gd name="connsiteX3" fmla="*/ 316723 w 316863"/>
              <a:gd name="connsiteY3" fmla="*/ 227962 h 367327"/>
              <a:gd name="connsiteX4" fmla="*/ 196957 w 316863"/>
              <a:gd name="connsiteY4" fmla="*/ 3014 h 367327"/>
              <a:gd name="connsiteX5" fmla="*/ 37 w 316863"/>
              <a:gd name="connsiteY5" fmla="*/ 92226 h 367327"/>
              <a:gd name="connsiteX6" fmla="*/ 11663 w 316863"/>
              <a:gd name="connsiteY6" fmla="*/ 245287 h 367327"/>
              <a:gd name="connsiteX0" fmla="*/ 11663 w 316875"/>
              <a:gd name="connsiteY0" fmla="*/ 245287 h 346944"/>
              <a:gd name="connsiteX1" fmla="*/ 159668 w 316875"/>
              <a:gd name="connsiteY1" fmla="*/ 346670 h 346944"/>
              <a:gd name="connsiteX2" fmla="*/ 220637 w 316875"/>
              <a:gd name="connsiteY2" fmla="*/ 207810 h 346944"/>
              <a:gd name="connsiteX3" fmla="*/ 316723 w 316875"/>
              <a:gd name="connsiteY3" fmla="*/ 227962 h 346944"/>
              <a:gd name="connsiteX4" fmla="*/ 196957 w 316875"/>
              <a:gd name="connsiteY4" fmla="*/ 3014 h 346944"/>
              <a:gd name="connsiteX5" fmla="*/ 37 w 316875"/>
              <a:gd name="connsiteY5" fmla="*/ 92226 h 346944"/>
              <a:gd name="connsiteX6" fmla="*/ 11663 w 316875"/>
              <a:gd name="connsiteY6" fmla="*/ 245287 h 346944"/>
              <a:gd name="connsiteX0" fmla="*/ 11663 w 316875"/>
              <a:gd name="connsiteY0" fmla="*/ 245287 h 348953"/>
              <a:gd name="connsiteX1" fmla="*/ 159668 w 316875"/>
              <a:gd name="connsiteY1" fmla="*/ 346670 h 348953"/>
              <a:gd name="connsiteX2" fmla="*/ 220637 w 316875"/>
              <a:gd name="connsiteY2" fmla="*/ 207810 h 348953"/>
              <a:gd name="connsiteX3" fmla="*/ 316723 w 316875"/>
              <a:gd name="connsiteY3" fmla="*/ 227962 h 348953"/>
              <a:gd name="connsiteX4" fmla="*/ 196957 w 316875"/>
              <a:gd name="connsiteY4" fmla="*/ 3014 h 348953"/>
              <a:gd name="connsiteX5" fmla="*/ 37 w 316875"/>
              <a:gd name="connsiteY5" fmla="*/ 92226 h 348953"/>
              <a:gd name="connsiteX6" fmla="*/ 11663 w 316875"/>
              <a:gd name="connsiteY6" fmla="*/ 245287 h 348953"/>
              <a:gd name="connsiteX0" fmla="*/ 11663 w 333946"/>
              <a:gd name="connsiteY0" fmla="*/ 245287 h 348951"/>
              <a:gd name="connsiteX1" fmla="*/ 159668 w 333946"/>
              <a:gd name="connsiteY1" fmla="*/ 346670 h 348951"/>
              <a:gd name="connsiteX2" fmla="*/ 220637 w 333946"/>
              <a:gd name="connsiteY2" fmla="*/ 207810 h 348951"/>
              <a:gd name="connsiteX3" fmla="*/ 316723 w 333946"/>
              <a:gd name="connsiteY3" fmla="*/ 227962 h 348951"/>
              <a:gd name="connsiteX4" fmla="*/ 196957 w 333946"/>
              <a:gd name="connsiteY4" fmla="*/ 3014 h 348951"/>
              <a:gd name="connsiteX5" fmla="*/ 37 w 333946"/>
              <a:gd name="connsiteY5" fmla="*/ 92226 h 348951"/>
              <a:gd name="connsiteX6" fmla="*/ 11663 w 333946"/>
              <a:gd name="connsiteY6" fmla="*/ 245287 h 348951"/>
              <a:gd name="connsiteX0" fmla="*/ 11663 w 332458"/>
              <a:gd name="connsiteY0" fmla="*/ 250872 h 354538"/>
              <a:gd name="connsiteX1" fmla="*/ 159668 w 332458"/>
              <a:gd name="connsiteY1" fmla="*/ 352255 h 354538"/>
              <a:gd name="connsiteX2" fmla="*/ 220637 w 332458"/>
              <a:gd name="connsiteY2" fmla="*/ 213395 h 354538"/>
              <a:gd name="connsiteX3" fmla="*/ 316723 w 332458"/>
              <a:gd name="connsiteY3" fmla="*/ 233547 h 354538"/>
              <a:gd name="connsiteX4" fmla="*/ 196957 w 332458"/>
              <a:gd name="connsiteY4" fmla="*/ 8599 h 354538"/>
              <a:gd name="connsiteX5" fmla="*/ 37 w 332458"/>
              <a:gd name="connsiteY5" fmla="*/ 97811 h 354538"/>
              <a:gd name="connsiteX6" fmla="*/ 11663 w 332458"/>
              <a:gd name="connsiteY6" fmla="*/ 250872 h 354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2458" h="354538">
                <a:moveTo>
                  <a:pt x="11663" y="250872"/>
                </a:moveTo>
                <a:cubicBezTo>
                  <a:pt x="102760" y="255956"/>
                  <a:pt x="90267" y="372119"/>
                  <a:pt x="159668" y="352255"/>
                </a:cubicBezTo>
                <a:cubicBezTo>
                  <a:pt x="229069" y="332391"/>
                  <a:pt x="194461" y="233180"/>
                  <a:pt x="220637" y="213395"/>
                </a:cubicBezTo>
                <a:cubicBezTo>
                  <a:pt x="246813" y="193610"/>
                  <a:pt x="252760" y="332369"/>
                  <a:pt x="316723" y="233547"/>
                </a:cubicBezTo>
                <a:cubicBezTo>
                  <a:pt x="380686" y="134725"/>
                  <a:pt x="231218" y="51650"/>
                  <a:pt x="196957" y="8599"/>
                </a:cubicBezTo>
                <a:cubicBezTo>
                  <a:pt x="162696" y="-34452"/>
                  <a:pt x="118859" y="98158"/>
                  <a:pt x="37" y="97811"/>
                </a:cubicBezTo>
                <a:cubicBezTo>
                  <a:pt x="-916" y="142261"/>
                  <a:pt x="17378" y="196897"/>
                  <a:pt x="11663" y="250872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21599984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FBD947B6-FA88-4BD8-A889-6BA8262FC7C0}"/>
              </a:ext>
            </a:extLst>
          </p:cNvPr>
          <p:cNvSpPr/>
          <p:nvPr/>
        </p:nvSpPr>
        <p:spPr>
          <a:xfrm>
            <a:off x="1515853" y="213360"/>
            <a:ext cx="2290625" cy="6477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3" name="Picture 262">
            <a:extLst>
              <a:ext uri="{FF2B5EF4-FFF2-40B4-BE49-F238E27FC236}">
                <a16:creationId xmlns:a16="http://schemas.microsoft.com/office/drawing/2014/main" id="{EAF326D4-5F3C-4307-A2C1-B231A5A6B7B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sharpenSoften amoun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0765" y="235370"/>
            <a:ext cx="2179228" cy="6432979"/>
          </a:xfrm>
          <a:custGeom>
            <a:avLst/>
            <a:gdLst>
              <a:gd name="connsiteX0" fmla="*/ 0 w 2323212"/>
              <a:gd name="connsiteY0" fmla="*/ 0 h 6858011"/>
              <a:gd name="connsiteX1" fmla="*/ 2323213 w 2323212"/>
              <a:gd name="connsiteY1" fmla="*/ 0 h 6858011"/>
              <a:gd name="connsiteX2" fmla="*/ 2323213 w 2323212"/>
              <a:gd name="connsiteY2" fmla="*/ 6858011 h 6858011"/>
              <a:gd name="connsiteX3" fmla="*/ 0 w 2323212"/>
              <a:gd name="connsiteY3" fmla="*/ 6858011 h 6858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212" h="6858011">
                <a:moveTo>
                  <a:pt x="0" y="0"/>
                </a:moveTo>
                <a:lnTo>
                  <a:pt x="2323213" y="0"/>
                </a:lnTo>
                <a:lnTo>
                  <a:pt x="2323213" y="6858011"/>
                </a:lnTo>
                <a:lnTo>
                  <a:pt x="0" y="6858011"/>
                </a:lnTo>
                <a:close/>
              </a:path>
            </a:pathLst>
          </a:custGeom>
        </p:spPr>
      </p:pic>
      <p:pic>
        <p:nvPicPr>
          <p:cNvPr id="265" name="Picture 264">
            <a:extLst>
              <a:ext uri="{FF2B5EF4-FFF2-40B4-BE49-F238E27FC236}">
                <a16:creationId xmlns:a16="http://schemas.microsoft.com/office/drawing/2014/main" id="{B502D3D5-25DE-4E5A-B514-41CD1573F3F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sharpenSoften amoun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27250" y="223425"/>
            <a:ext cx="2179228" cy="6432979"/>
          </a:xfrm>
          <a:custGeom>
            <a:avLst/>
            <a:gdLst>
              <a:gd name="connsiteX0" fmla="*/ 0 w 2323212"/>
              <a:gd name="connsiteY0" fmla="*/ 0 h 6858011"/>
              <a:gd name="connsiteX1" fmla="*/ 2323213 w 2323212"/>
              <a:gd name="connsiteY1" fmla="*/ 0 h 6858011"/>
              <a:gd name="connsiteX2" fmla="*/ 2323213 w 2323212"/>
              <a:gd name="connsiteY2" fmla="*/ 6858011 h 6858011"/>
              <a:gd name="connsiteX3" fmla="*/ 0 w 2323212"/>
              <a:gd name="connsiteY3" fmla="*/ 6858011 h 6858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212" h="6858011">
                <a:moveTo>
                  <a:pt x="0" y="0"/>
                </a:moveTo>
                <a:lnTo>
                  <a:pt x="2323213" y="0"/>
                </a:lnTo>
                <a:lnTo>
                  <a:pt x="2323213" y="6858011"/>
                </a:lnTo>
                <a:lnTo>
                  <a:pt x="0" y="685801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29089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3AB6F487-326A-4E12-A7BF-950840FB76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29634165"/>
                  </p:ext>
                </p:extLst>
              </p:nvPr>
            </p:nvGraphicFramePr>
            <p:xfrm>
              <a:off x="5533313" y="227683"/>
              <a:ext cx="2557395" cy="231021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557395" cy="2310210"/>
                    </a:xfrm>
                    <a:prstGeom prst="rect">
                      <a:avLst/>
                    </a:prstGeom>
                  </am3d:spPr>
                  <am3d:camera>
                    <am3d:pos x="0" y="0" z="783266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787" d="1000000"/>
                    <am3d:preTrans dx="494169" dy="43885325" dz="-1037034393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0003" ay="-2" az="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9454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3AB6F487-326A-4E12-A7BF-950840FB76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33313" y="227683"/>
                <a:ext cx="2557395" cy="2310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269A87A0-48C6-4544-B8C3-306354ED1C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0518001"/>
                  </p:ext>
                </p:extLst>
              </p:nvPr>
            </p:nvGraphicFramePr>
            <p:xfrm>
              <a:off x="5134070" y="227717"/>
              <a:ext cx="3355881" cy="88988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355881" cy="889881"/>
                    </a:xfrm>
                    <a:prstGeom prst="rect">
                      <a:avLst/>
                    </a:prstGeom>
                  </am3d:spPr>
                  <am3d:camera>
                    <am3d:pos x="0" y="0" z="5541426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255" d="1000000"/>
                    <am3d:preTrans dx="250138" dy="28289863" dz="-649369720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0003" ay="-2" az="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9452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269A87A0-48C6-4544-B8C3-306354ED1C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4070" y="227717"/>
                <a:ext cx="3355881" cy="8898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D649CFE4-F7B0-4F8D-821E-36099BD3C8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0025796"/>
                  </p:ext>
                </p:extLst>
              </p:nvPr>
            </p:nvGraphicFramePr>
            <p:xfrm>
              <a:off x="641088" y="0"/>
              <a:ext cx="3323555" cy="294263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323555" cy="2942632"/>
                    </a:xfrm>
                    <a:prstGeom prst="rect">
                      <a:avLst/>
                    </a:prstGeom>
                  </am3d:spPr>
                  <am3d:camera>
                    <am3d:pos x="0" y="0" z="772550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2" d="1000000"/>
                    <am3d:preTrans dx="184289" dy="12173201" dz="-449356887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 az="54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4186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D649CFE4-F7B0-4F8D-821E-36099BD3C8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1088" y="0"/>
                <a:ext cx="3323555" cy="29426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48F650B2-253E-4BD0-84F9-E84E904BFEB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52225045"/>
                  </p:ext>
                </p:extLst>
              </p:nvPr>
            </p:nvGraphicFramePr>
            <p:xfrm>
              <a:off x="5276634" y="1778975"/>
              <a:ext cx="3070761" cy="1530627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3070761" cy="1530627"/>
                    </a:xfrm>
                    <a:prstGeom prst="rect">
                      <a:avLst/>
                    </a:prstGeom>
                  </am3d:spPr>
                  <am3d:camera>
                    <am3d:pos x="0" y="0" z="659589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128" d="1000000"/>
                    <am3d:preTrans dx="401886" dy="38830966" dz="-882621826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0003" ay="-2" az="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9454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48F650B2-253E-4BD0-84F9-E84E904BFE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76634" y="1778975"/>
                <a:ext cx="3070761" cy="15306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C6746F44-E100-4295-B213-D123548208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98809044"/>
                  </p:ext>
                </p:extLst>
              </p:nvPr>
            </p:nvGraphicFramePr>
            <p:xfrm>
              <a:off x="5390715" y="4624960"/>
              <a:ext cx="2842593" cy="1245417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842593" cy="1245417"/>
                    </a:xfrm>
                    <a:prstGeom prst="rect">
                      <a:avLst/>
                    </a:prstGeom>
                  </am3d:spPr>
                  <am3d:camera>
                    <am3d:pos x="0" y="0" z="674041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542" d="1000000"/>
                    <am3d:preTrans dx="339684" dy="29133347" dz="-721552162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0003" ay="-2" az="3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9454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C6746F44-E100-4295-B213-D123548208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90715" y="4624960"/>
                <a:ext cx="2842593" cy="12454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054D9582-5962-4687-AD9D-08CA55F677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75341016"/>
                  </p:ext>
                </p:extLst>
              </p:nvPr>
            </p:nvGraphicFramePr>
            <p:xfrm>
              <a:off x="5324160" y="3828644"/>
              <a:ext cx="2975700" cy="124542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2975700" cy="1245422"/>
                    </a:xfrm>
                    <a:prstGeom prst="rect">
                      <a:avLst/>
                    </a:prstGeom>
                  </am3d:spPr>
                  <am3d:camera>
                    <am3d:pos x="0" y="0" z="681088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002" d="1000000"/>
                    <am3d:preTrans dx="379491" dy="34809592" dz="-802570907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0003" ay="-2" az="3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39454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054D9582-5962-4687-AD9D-08CA55F677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24160" y="3828644"/>
                <a:ext cx="2975700" cy="12454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27EC5356-5C22-404E-B0DE-9CBEF77F60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5034604"/>
                  </p:ext>
                </p:extLst>
              </p:nvPr>
            </p:nvGraphicFramePr>
            <p:xfrm>
              <a:off x="5305144" y="2465169"/>
              <a:ext cx="3013733" cy="1473592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3013733" cy="1473592"/>
                    </a:xfrm>
                    <a:prstGeom prst="rect">
                      <a:avLst/>
                    </a:prstGeom>
                  </am3d:spPr>
                  <am3d:camera>
                    <am3d:pos x="0" y="0" z="674899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473" d="1000000"/>
                    <am3d:preTrans dx="457524" dy="43162600" dz="-943293342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0003" ay="-2" az="3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39454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27EC5356-5C22-404E-B0DE-9CBEF77F60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305144" y="2465169"/>
                <a:ext cx="3013733" cy="14735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67BBB205-E198-4684-83B9-42A58A4361A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92130968"/>
                  </p:ext>
                </p:extLst>
              </p:nvPr>
            </p:nvGraphicFramePr>
            <p:xfrm>
              <a:off x="5286132" y="3167905"/>
              <a:ext cx="3051755" cy="1321476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3051755" cy="1321476"/>
                    </a:xfrm>
                    <a:prstGeom prst="rect">
                      <a:avLst/>
                    </a:prstGeom>
                  </am3d:spPr>
                  <am3d:camera>
                    <am3d:pos x="0" y="0" z="675484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32" d="1000000"/>
                    <am3d:preTrans dx="423270" dy="39347795" dz="-872149040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0003" ay="-2" az="3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39454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67BBB205-E198-4684-83B9-42A58A4361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86132" y="3167905"/>
                <a:ext cx="3051755" cy="132147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6718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EA7C346D-C9D9-482B-992B-3583BBF54F4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sharpenSoften amoun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1245" y="154826"/>
            <a:ext cx="2179228" cy="6432979"/>
          </a:xfrm>
          <a:custGeom>
            <a:avLst/>
            <a:gdLst>
              <a:gd name="connsiteX0" fmla="*/ 0 w 2323212"/>
              <a:gd name="connsiteY0" fmla="*/ 0 h 6858011"/>
              <a:gd name="connsiteX1" fmla="*/ 2323213 w 2323212"/>
              <a:gd name="connsiteY1" fmla="*/ 0 h 6858011"/>
              <a:gd name="connsiteX2" fmla="*/ 2323213 w 2323212"/>
              <a:gd name="connsiteY2" fmla="*/ 6858011 h 6858011"/>
              <a:gd name="connsiteX3" fmla="*/ 0 w 2323212"/>
              <a:gd name="connsiteY3" fmla="*/ 6858011 h 6858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212" h="6858011">
                <a:moveTo>
                  <a:pt x="0" y="0"/>
                </a:moveTo>
                <a:lnTo>
                  <a:pt x="2323213" y="0"/>
                </a:lnTo>
                <a:lnTo>
                  <a:pt x="2323213" y="6858011"/>
                </a:lnTo>
                <a:lnTo>
                  <a:pt x="0" y="6858011"/>
                </a:lnTo>
                <a:close/>
              </a:path>
            </a:pathLst>
          </a:cu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20E96B-D632-4B55-B681-871B0EF494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sharpenSoften amoun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30937" r="30937"/>
          <a:stretch/>
        </p:blipFill>
        <p:spPr>
          <a:xfrm>
            <a:off x="2338945" y="154826"/>
            <a:ext cx="830836" cy="6432979"/>
          </a:xfrm>
          <a:custGeom>
            <a:avLst/>
            <a:gdLst>
              <a:gd name="connsiteX0" fmla="*/ 0 w 2323212"/>
              <a:gd name="connsiteY0" fmla="*/ 0 h 6858011"/>
              <a:gd name="connsiteX1" fmla="*/ 2323213 w 2323212"/>
              <a:gd name="connsiteY1" fmla="*/ 0 h 6858011"/>
              <a:gd name="connsiteX2" fmla="*/ 2323213 w 2323212"/>
              <a:gd name="connsiteY2" fmla="*/ 6858011 h 6858011"/>
              <a:gd name="connsiteX3" fmla="*/ 0 w 2323212"/>
              <a:gd name="connsiteY3" fmla="*/ 6858011 h 6858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212" h="6858011">
                <a:moveTo>
                  <a:pt x="0" y="0"/>
                </a:moveTo>
                <a:lnTo>
                  <a:pt x="2323213" y="0"/>
                </a:lnTo>
                <a:lnTo>
                  <a:pt x="2323213" y="6858011"/>
                </a:lnTo>
                <a:lnTo>
                  <a:pt x="0" y="6858011"/>
                </a:lnTo>
                <a:close/>
              </a:path>
            </a:pathLst>
          </a:cu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054D9582-5962-4687-AD9D-08CA55F677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2863584"/>
                  </p:ext>
                </p:extLst>
              </p:nvPr>
            </p:nvGraphicFramePr>
            <p:xfrm>
              <a:off x="3485295" y="1347839"/>
              <a:ext cx="549171" cy="24090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49171" cy="240903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681088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002" d="1000000"/>
                    <am3d:preTrans dx="379491" dy="34809592" dz="-802570907"/>
                    <am3d:scale>
                      <am3d:sx n="1000000" d="1000000"/>
                      <am3d:sy n="1000000" d="1000000"/>
                      <am3d:sz n="1000000" d="1000000"/>
                    </am3d:scale>
                    <am3d:rot ax="6000000" az="108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710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054D9582-5962-4687-AD9D-08CA55F677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5295" y="1347839"/>
                <a:ext cx="549171" cy="240903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67BBB205-E198-4684-83B9-42A58A4361A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48010795"/>
                  </p:ext>
                </p:extLst>
              </p:nvPr>
            </p:nvGraphicFramePr>
            <p:xfrm>
              <a:off x="3490983" y="1220454"/>
              <a:ext cx="537791" cy="25474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537791" cy="254743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675484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32" d="1000000"/>
                    <am3d:preTrans dx="423270" dy="39347795" dz="-872149040"/>
                    <am3d:scale>
                      <am3d:sx n="1000000" d="1000000"/>
                      <am3d:sy n="1000000" d="1000000"/>
                      <am3d:sz n="1000000" d="1000000"/>
                    </am3d:scale>
                    <am3d:rot ax="5700000" az="108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7830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67BBB205-E198-4684-83B9-42A58A4361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90983" y="1220454"/>
                <a:ext cx="537791" cy="254743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27EC5356-5C22-404E-B0DE-9CBEF77F60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30499317"/>
                  </p:ext>
                </p:extLst>
              </p:nvPr>
            </p:nvGraphicFramePr>
            <p:xfrm>
              <a:off x="3471085" y="1116970"/>
              <a:ext cx="561379" cy="256903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561379" cy="256903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674899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473" d="1000000"/>
                    <am3d:preTrans dx="457524" dy="43162600" dz="-943293342"/>
                    <am3d:scale>
                      <am3d:sx n="1000000" d="1000000"/>
                      <am3d:sy n="1000000" d="1000000"/>
                      <am3d:sz n="1000000" d="1000000"/>
                    </am3d:scale>
                    <am3d:rot ax="6600000" az="108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7516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27EC5356-5C22-404E-B0DE-9CBEF77F60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71085" y="1116970"/>
                <a:ext cx="561379" cy="256903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D649CFE4-F7B0-4F8D-821E-36099BD3C8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3317365"/>
                  </p:ext>
                </p:extLst>
              </p:nvPr>
            </p:nvGraphicFramePr>
            <p:xfrm rot="10800000">
              <a:off x="3392863" y="130062"/>
              <a:ext cx="729599" cy="742215"/>
            </p:xfrm>
            <a:graphic>
              <a:graphicData uri="http://schemas.microsoft.com/office/drawing/2017/model3d">
                <am3d:model3d r:embed="rId10">
                  <am3d:spPr>
                    <a:xfrm rot="10800000">
                      <a:off x="0" y="0"/>
                      <a:ext cx="729599" cy="742215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772550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2" d="1000000"/>
                    <am3d:preTrans dx="184289" dy="12173201" dz="-449356887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1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1963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D649CFE4-F7B0-4F8D-821E-36099BD3C8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0800000">
                <a:off x="3392863" y="130062"/>
                <a:ext cx="729599" cy="742215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48F650B2-253E-4BD0-84F9-E84E904BFEB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55142724"/>
                  </p:ext>
                </p:extLst>
              </p:nvPr>
            </p:nvGraphicFramePr>
            <p:xfrm>
              <a:off x="3480210" y="1010443"/>
              <a:ext cx="559863" cy="256209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559863" cy="256209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659589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128" d="1000000"/>
                    <am3d:preTrans dx="401886" dy="38830966" dz="-882621826"/>
                    <am3d:scale>
                      <am3d:sx n="1000000" d="1000000"/>
                      <am3d:sy n="1000000" d="1000000"/>
                      <am3d:sz n="1000000" d="1000000"/>
                    </am3d:scale>
                    <am3d:rot ax="6480000" az="1080000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7496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48F650B2-253E-4BD0-84F9-E84E904BFE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80210" y="1010443"/>
                <a:ext cx="559863" cy="256209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3AB6F487-326A-4E12-A7BF-950840FB76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8515857"/>
                  </p:ext>
                </p:extLst>
              </p:nvPr>
            </p:nvGraphicFramePr>
            <p:xfrm>
              <a:off x="3500483" y="765126"/>
              <a:ext cx="518794" cy="367872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518794" cy="367872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783266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787" d="1000000"/>
                    <am3d:preTrans dx="494169" dy="43885325" dz="-1037034393"/>
                    <am3d:scale>
                      <am3d:sx n="1000000" d="1000000"/>
                      <am3d:sy n="1000000" d="1000000"/>
                      <am3d:sz n="1000000" d="1000000"/>
                    </am3d:scale>
                    <am3d:rot ax="6900000" az="1080000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8206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3AB6F487-326A-4E12-A7BF-950840FB76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00483" y="765126"/>
                <a:ext cx="518794" cy="367872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269A87A0-48C6-4544-B8C3-306354ED1C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1387871"/>
                  </p:ext>
                </p:extLst>
              </p:nvPr>
            </p:nvGraphicFramePr>
            <p:xfrm>
              <a:off x="3424656" y="798968"/>
              <a:ext cx="666014" cy="168060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666014" cy="168060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541426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255" d="1000000"/>
                    <am3d:preTrans dx="250138" dy="28289863" dz="-64936972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z="-10799999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8610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269A87A0-48C6-4544-B8C3-306354ED1C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24656" y="798968"/>
                <a:ext cx="666014" cy="168060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C6746F44-E100-4295-B213-D123548208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87747700"/>
                  </p:ext>
                </p:extLst>
              </p:nvPr>
            </p:nvGraphicFramePr>
            <p:xfrm>
              <a:off x="3482622" y="1462180"/>
              <a:ext cx="549166" cy="257318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549166" cy="257318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674041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542" d="1000000"/>
                    <am3d:preTrans dx="339684" dy="29133347" dz="-721552162"/>
                    <am3d:scale>
                      <am3d:sx n="1000000" d="1000000"/>
                      <am3d:sy n="1000000" d="1000000"/>
                      <am3d:sz n="1000000" d="1000000"/>
                    </am3d:scale>
                    <am3d:rot ax="6000000" az="10772182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8710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C6746F44-E100-4295-B213-D123548208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482622" y="1462180"/>
                <a:ext cx="549166" cy="257318"/>
              </a:xfrm>
              <a:prstGeom prst="rect">
                <a:avLst/>
              </a:prstGeom>
              <a:noFill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948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>
                <a:extLst>
                  <a:ext uri="{FF2B5EF4-FFF2-40B4-BE49-F238E27FC236}">
                    <a16:creationId xmlns:a16="http://schemas.microsoft.com/office/drawing/2014/main" id="{6EA61705-663D-40B1-87C9-20CAE15977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47346481"/>
                  </p:ext>
                </p:extLst>
              </p:nvPr>
            </p:nvGraphicFramePr>
            <p:xfrm>
              <a:off x="2973989" y="3932210"/>
              <a:ext cx="1284780" cy="125125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84780" cy="1251255"/>
                    </a:xfrm>
                    <a:prstGeom prst="rect">
                      <a:avLst/>
                    </a:prstGeom>
                  </am3d:spPr>
                  <am3d:camera>
                    <am3d:pos x="0" y="0" z="751489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65" d="1000000"/>
                    <am3d:preTrans dx="381465" dy="18471822" dz="-599225166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z="108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9699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>
                <a:extLst>
                  <a:ext uri="{FF2B5EF4-FFF2-40B4-BE49-F238E27FC236}">
                    <a16:creationId xmlns:a16="http://schemas.microsoft.com/office/drawing/2014/main" id="{6EA61705-663D-40B1-87C9-20CAE15977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73989" y="3932210"/>
                <a:ext cx="1284780" cy="12512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>
                <a:extLst>
                  <a:ext uri="{FF2B5EF4-FFF2-40B4-BE49-F238E27FC236}">
                    <a16:creationId xmlns:a16="http://schemas.microsoft.com/office/drawing/2014/main" id="{D8B4F255-4C49-40AB-B6F9-EC60981F0E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52672150"/>
                  </p:ext>
                </p:extLst>
              </p:nvPr>
            </p:nvGraphicFramePr>
            <p:xfrm>
              <a:off x="2907373" y="3481454"/>
              <a:ext cx="1418012" cy="124278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418012" cy="1242789"/>
                    </a:xfrm>
                    <a:prstGeom prst="rect">
                      <a:avLst/>
                    </a:prstGeom>
                  </am3d:spPr>
                  <am3d:camera>
                    <am3d:pos x="0" y="0" z="748894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596" d="1000000"/>
                    <am3d:preTrans dx="221662" dy="16556953" dz="-59254438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z="108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9699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>
                <a:extLst>
                  <a:ext uri="{FF2B5EF4-FFF2-40B4-BE49-F238E27FC236}">
                    <a16:creationId xmlns:a16="http://schemas.microsoft.com/office/drawing/2014/main" id="{D8B4F255-4C49-40AB-B6F9-EC60981F0E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07373" y="3481454"/>
                <a:ext cx="1418012" cy="1242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AC717A85-EF90-482D-BFA9-984750BC738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83918634"/>
                  </p:ext>
                </p:extLst>
              </p:nvPr>
            </p:nvGraphicFramePr>
            <p:xfrm>
              <a:off x="2897856" y="3022232"/>
              <a:ext cx="1437046" cy="122954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437046" cy="1229541"/>
                    </a:xfrm>
                    <a:prstGeom prst="rect">
                      <a:avLst/>
                    </a:prstGeom>
                  </am3d:spPr>
                  <am3d:camera>
                    <am3d:pos x="0" y="0" z="743844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994" d="1000000"/>
                    <am3d:preTrans dx="349838" dy="16729593" dz="-624326866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z="108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9699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AC717A85-EF90-482D-BFA9-984750BC73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97856" y="3022232"/>
                <a:ext cx="1437046" cy="12295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13FA5957-E7A5-4926-AC21-B85CCE4FA7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7062317"/>
                  </p:ext>
                </p:extLst>
              </p:nvPr>
            </p:nvGraphicFramePr>
            <p:xfrm>
              <a:off x="2954957" y="2634822"/>
              <a:ext cx="1322844" cy="119749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322844" cy="1197491"/>
                    </a:xfrm>
                    <a:prstGeom prst="rect">
                      <a:avLst/>
                    </a:prstGeom>
                  </am3d:spPr>
                  <am3d:camera>
                    <am3d:pos x="0" y="0" z="746521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76" d="1000000"/>
                    <am3d:preTrans dx="319708" dy="16720273" dz="-64282022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z="108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9699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13FA5957-E7A5-4926-AC21-B85CCE4FA7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54957" y="2634822"/>
                <a:ext cx="1322844" cy="11974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>
                <a:extLst>
                  <a:ext uri="{FF2B5EF4-FFF2-40B4-BE49-F238E27FC236}">
                    <a16:creationId xmlns:a16="http://schemas.microsoft.com/office/drawing/2014/main" id="{3432790A-098A-430A-AB8C-446DF60683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46737882"/>
                  </p:ext>
                </p:extLst>
              </p:nvPr>
            </p:nvGraphicFramePr>
            <p:xfrm>
              <a:off x="2935921" y="2283359"/>
              <a:ext cx="1360913" cy="981020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360913" cy="981020"/>
                    </a:xfrm>
                    <a:prstGeom prst="rect">
                      <a:avLst/>
                    </a:prstGeom>
                  </am3d:spPr>
                  <am3d:camera>
                    <am3d:pos x="0" y="0" z="726010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338" d="1000000"/>
                    <am3d:preTrans dx="304466" dy="18015252" dz="-67080899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z="108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9699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>
                <a:extLst>
                  <a:ext uri="{FF2B5EF4-FFF2-40B4-BE49-F238E27FC236}">
                    <a16:creationId xmlns:a16="http://schemas.microsoft.com/office/drawing/2014/main" id="{3432790A-098A-430A-AB8C-446DF60683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35921" y="2283359"/>
                <a:ext cx="1360913" cy="9810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3287A828-B179-40D6-84BB-9049D98CD2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2294294"/>
                  </p:ext>
                </p:extLst>
              </p:nvPr>
            </p:nvGraphicFramePr>
            <p:xfrm>
              <a:off x="3002540" y="1973835"/>
              <a:ext cx="1227678" cy="926135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227678" cy="926135"/>
                    </a:xfrm>
                    <a:prstGeom prst="rect">
                      <a:avLst/>
                    </a:prstGeom>
                  </am3d:spPr>
                  <am3d:camera>
                    <am3d:pos x="0" y="0" z="6677678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266" d="1000000"/>
                    <am3d:preTrans dx="268699" dy="18649592" dz="-631412155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z="1080000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9699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3287A828-B179-40D6-84BB-9049D98CD2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02540" y="1973835"/>
                <a:ext cx="1227678" cy="9261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BEC9284E-7AA6-4826-BEF8-C87E7795FE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53407042"/>
                  </p:ext>
                </p:extLst>
              </p:nvPr>
            </p:nvGraphicFramePr>
            <p:xfrm>
              <a:off x="2973990" y="1726409"/>
              <a:ext cx="1284777" cy="786151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284777" cy="786151"/>
                    </a:xfrm>
                    <a:prstGeom prst="rect">
                      <a:avLst/>
                    </a:prstGeom>
                  </am3d:spPr>
                  <am3d:camera>
                    <am3d:pos x="0" y="0" z="702013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173" d="1000000"/>
                    <am3d:preTrans dx="342802" dy="24184339" dz="-68549208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1" az="-10799999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9699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BEC9284E-7AA6-4826-BEF8-C87E7795FE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73990" y="1726409"/>
                <a:ext cx="1284777" cy="7861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>
                <a:extLst>
                  <a:ext uri="{FF2B5EF4-FFF2-40B4-BE49-F238E27FC236}">
                    <a16:creationId xmlns:a16="http://schemas.microsoft.com/office/drawing/2014/main" id="{04445304-D4B8-426D-B150-7FAAF080A06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5013154"/>
                  </p:ext>
                </p:extLst>
              </p:nvPr>
            </p:nvGraphicFramePr>
            <p:xfrm>
              <a:off x="2973991" y="1423753"/>
              <a:ext cx="1284778" cy="689110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284778" cy="689110"/>
                    </a:xfrm>
                    <a:prstGeom prst="rect">
                      <a:avLst/>
                    </a:prstGeom>
                  </am3d:spPr>
                  <am3d:camera>
                    <am3d:pos x="0" y="0" z="676795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642" d="1000000"/>
                    <am3d:preTrans dx="360201" dy="25528997" dz="-668959098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z="1080000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9699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>
                <a:extLst>
                  <a:ext uri="{FF2B5EF4-FFF2-40B4-BE49-F238E27FC236}">
                    <a16:creationId xmlns:a16="http://schemas.microsoft.com/office/drawing/2014/main" id="{04445304-D4B8-426D-B150-7FAAF080A0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73991" y="1423753"/>
                <a:ext cx="1284778" cy="689110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EA7C346D-C9D9-482B-992B-3583BBF54F4B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CrisscrossEtching/>
                    </a14:imgEffect>
                    <a14:imgEffect>
                      <a14:sharpenSoften amoun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54826"/>
            <a:ext cx="2179228" cy="6432979"/>
          </a:xfrm>
          <a:custGeom>
            <a:avLst/>
            <a:gdLst>
              <a:gd name="connsiteX0" fmla="*/ 0 w 2323212"/>
              <a:gd name="connsiteY0" fmla="*/ 0 h 6858011"/>
              <a:gd name="connsiteX1" fmla="*/ 2323213 w 2323212"/>
              <a:gd name="connsiteY1" fmla="*/ 0 h 6858011"/>
              <a:gd name="connsiteX2" fmla="*/ 2323213 w 2323212"/>
              <a:gd name="connsiteY2" fmla="*/ 6858011 h 6858011"/>
              <a:gd name="connsiteX3" fmla="*/ 0 w 2323212"/>
              <a:gd name="connsiteY3" fmla="*/ 6858011 h 6858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212" h="6858011">
                <a:moveTo>
                  <a:pt x="0" y="0"/>
                </a:moveTo>
                <a:lnTo>
                  <a:pt x="2323213" y="0"/>
                </a:lnTo>
                <a:lnTo>
                  <a:pt x="2323213" y="6858011"/>
                </a:lnTo>
                <a:lnTo>
                  <a:pt x="0" y="6858011"/>
                </a:lnTo>
                <a:close/>
              </a:path>
            </a:pathLst>
          </a:cu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20E96B-D632-4B55-B681-871B0EF49456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CrisscrossEtching/>
                    </a14:imgEffect>
                    <a14:imgEffect>
                      <a14:sharpenSoften amoun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30937" r="30937"/>
          <a:stretch/>
        </p:blipFill>
        <p:spPr>
          <a:xfrm>
            <a:off x="1217700" y="154826"/>
            <a:ext cx="830836" cy="6432979"/>
          </a:xfrm>
          <a:custGeom>
            <a:avLst/>
            <a:gdLst>
              <a:gd name="connsiteX0" fmla="*/ 0 w 2323212"/>
              <a:gd name="connsiteY0" fmla="*/ 0 h 6858011"/>
              <a:gd name="connsiteX1" fmla="*/ 2323213 w 2323212"/>
              <a:gd name="connsiteY1" fmla="*/ 0 h 6858011"/>
              <a:gd name="connsiteX2" fmla="*/ 2323213 w 2323212"/>
              <a:gd name="connsiteY2" fmla="*/ 6858011 h 6858011"/>
              <a:gd name="connsiteX3" fmla="*/ 0 w 2323212"/>
              <a:gd name="connsiteY3" fmla="*/ 6858011 h 6858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212" h="6858011">
                <a:moveTo>
                  <a:pt x="0" y="0"/>
                </a:moveTo>
                <a:lnTo>
                  <a:pt x="2323213" y="0"/>
                </a:lnTo>
                <a:lnTo>
                  <a:pt x="2323213" y="6858011"/>
                </a:lnTo>
                <a:lnTo>
                  <a:pt x="0" y="6858011"/>
                </a:lnTo>
                <a:close/>
              </a:path>
            </a:pathLst>
          </a:cu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7E0E578-B5BE-47B3-BDEE-B3D1409E27A7}"/>
              </a:ext>
            </a:extLst>
          </p:cNvPr>
          <p:cNvSpPr/>
          <p:nvPr/>
        </p:nvSpPr>
        <p:spPr>
          <a:xfrm>
            <a:off x="1396051" y="1624809"/>
            <a:ext cx="474133" cy="20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>
                <a:extLst>
                  <a:ext uri="{FF2B5EF4-FFF2-40B4-BE49-F238E27FC236}">
                    <a16:creationId xmlns:a16="http://schemas.microsoft.com/office/drawing/2014/main" id="{29EA5A07-88F0-442A-8416-B58308EDE1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82756934"/>
                  </p:ext>
                </p:extLst>
              </p:nvPr>
            </p:nvGraphicFramePr>
            <p:xfrm>
              <a:off x="5610581" y="3845484"/>
              <a:ext cx="1112731" cy="96812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12731" cy="968125"/>
                    </a:xfrm>
                    <a:prstGeom prst="rect">
                      <a:avLst/>
                    </a:prstGeom>
                  </am3d:spPr>
                  <am3d:camera>
                    <am3d:pos x="0" y="0" z="751489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65" d="1000000"/>
                    <am3d:preTrans dx="381465" dy="18471822" dz="-599225166"/>
                    <am3d:scale>
                      <am3d:sx n="1000000" d="1000000"/>
                      <am3d:sy n="1000000" d="1000000"/>
                      <am3d:sz n="1000000" d="1000000"/>
                    </am3d:scale>
                    <am3d:rot ax="-7276" ay="-4999086" az="-5394201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17594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>
                <a:extLst>
                  <a:ext uri="{FF2B5EF4-FFF2-40B4-BE49-F238E27FC236}">
                    <a16:creationId xmlns:a16="http://schemas.microsoft.com/office/drawing/2014/main" id="{29EA5A07-88F0-442A-8416-B58308EDE1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610581" y="3845484"/>
                <a:ext cx="1112731" cy="9681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3D Model 30">
                <a:extLst>
                  <a:ext uri="{FF2B5EF4-FFF2-40B4-BE49-F238E27FC236}">
                    <a16:creationId xmlns:a16="http://schemas.microsoft.com/office/drawing/2014/main" id="{CD031439-1A16-46E9-91B4-60F4814E5A8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2510881"/>
                  </p:ext>
                </p:extLst>
              </p:nvPr>
            </p:nvGraphicFramePr>
            <p:xfrm>
              <a:off x="5548617" y="2547184"/>
              <a:ext cx="1113468" cy="115153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113468" cy="1151536"/>
                    </a:xfrm>
                    <a:prstGeom prst="rect">
                      <a:avLst/>
                    </a:prstGeom>
                  </am3d:spPr>
                  <am3d:camera>
                    <am3d:pos x="0" y="0" z="748894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596" d="1000000"/>
                    <am3d:preTrans dx="221662" dy="16556953" dz="-592544380"/>
                    <am3d:scale>
                      <am3d:sx n="1000000" d="1000000"/>
                      <am3d:sy n="1000000" d="1000000"/>
                      <am3d:sz n="1000000" d="1000000"/>
                    </am3d:scale>
                    <am3d:rot ax="-5399998" ay="-5400000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19699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3D Model 30">
                <a:extLst>
                  <a:ext uri="{FF2B5EF4-FFF2-40B4-BE49-F238E27FC236}">
                    <a16:creationId xmlns:a16="http://schemas.microsoft.com/office/drawing/2014/main" id="{CD031439-1A16-46E9-91B4-60F4814E5A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48617" y="2547184"/>
                <a:ext cx="1113468" cy="11515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2" name="3D Model 31">
                <a:extLst>
                  <a:ext uri="{FF2B5EF4-FFF2-40B4-BE49-F238E27FC236}">
                    <a16:creationId xmlns:a16="http://schemas.microsoft.com/office/drawing/2014/main" id="{8351468C-16CF-4A60-9C77-A878262D78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06992731"/>
                  </p:ext>
                </p:extLst>
              </p:nvPr>
            </p:nvGraphicFramePr>
            <p:xfrm>
              <a:off x="5572464" y="2138545"/>
              <a:ext cx="1113469" cy="113250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113469" cy="1132502"/>
                    </a:xfrm>
                    <a:prstGeom prst="rect">
                      <a:avLst/>
                    </a:prstGeom>
                  </am3d:spPr>
                  <am3d:camera>
                    <am3d:pos x="0" y="0" z="743844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994" d="1000000"/>
                    <am3d:preTrans dx="349838" dy="16729593" dz="-624326866"/>
                    <am3d:scale>
                      <am3d:sx n="1000000" d="1000000"/>
                      <am3d:sy n="1000000" d="1000000"/>
                      <am3d:sz n="1000000" d="1000000"/>
                    </am3d:scale>
                    <am3d:rot ax="-5399998" ay="-5400000"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19699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3D Model 31">
                <a:extLst>
                  <a:ext uri="{FF2B5EF4-FFF2-40B4-BE49-F238E27FC236}">
                    <a16:creationId xmlns:a16="http://schemas.microsoft.com/office/drawing/2014/main" id="{8351468C-16CF-4A60-9C77-A878262D78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572464" y="2138545"/>
                <a:ext cx="1113469" cy="1132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3" name="3D Model 32">
                <a:extLst>
                  <a:ext uri="{FF2B5EF4-FFF2-40B4-BE49-F238E27FC236}">
                    <a16:creationId xmlns:a16="http://schemas.microsoft.com/office/drawing/2014/main" id="{FFF4D48D-B980-4CE4-9AEC-0999225EC4D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88568196"/>
                  </p:ext>
                </p:extLst>
              </p:nvPr>
            </p:nvGraphicFramePr>
            <p:xfrm>
              <a:off x="5553112" y="1705376"/>
              <a:ext cx="1170571" cy="1094436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170571" cy="1094436"/>
                    </a:xfrm>
                    <a:prstGeom prst="rect">
                      <a:avLst/>
                    </a:prstGeom>
                  </am3d:spPr>
                  <am3d:camera>
                    <am3d:pos x="0" y="0" z="746521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76" d="1000000"/>
                    <am3d:preTrans dx="319708" dy="16720273" dz="-642820220"/>
                    <am3d:scale>
                      <am3d:sx n="1000000" d="1000000"/>
                      <am3d:sy n="1000000" d="1000000"/>
                      <am3d:sz n="1000000" d="1000000"/>
                    </am3d:scale>
                    <am3d:rot ax="-5399998" ay="-5400000"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19699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3" name="3D Model 32">
                <a:extLst>
                  <a:ext uri="{FF2B5EF4-FFF2-40B4-BE49-F238E27FC236}">
                    <a16:creationId xmlns:a16="http://schemas.microsoft.com/office/drawing/2014/main" id="{FFF4D48D-B980-4CE4-9AEC-0999225EC4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553112" y="1705376"/>
                <a:ext cx="1170571" cy="10944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4" name="3D Model 33">
                <a:extLst>
                  <a:ext uri="{FF2B5EF4-FFF2-40B4-BE49-F238E27FC236}">
                    <a16:creationId xmlns:a16="http://schemas.microsoft.com/office/drawing/2014/main" id="{A85D88E4-55D0-42A2-971C-FEC32E20E0C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1027280"/>
                  </p:ext>
                </p:extLst>
              </p:nvPr>
            </p:nvGraphicFramePr>
            <p:xfrm>
              <a:off x="5505845" y="1335311"/>
              <a:ext cx="1246703" cy="942164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246703" cy="942164"/>
                    </a:xfrm>
                    <a:prstGeom prst="rect">
                      <a:avLst/>
                    </a:prstGeom>
                  </am3d:spPr>
                  <am3d:camera>
                    <am3d:pos x="0" y="0" z="726010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338" d="1000000"/>
                    <am3d:preTrans dx="304466" dy="18015252" dz="-670808990"/>
                    <am3d:scale>
                      <am3d:sx n="1000000" d="1000000"/>
                      <am3d:sy n="1000000" d="1000000"/>
                      <am3d:sz n="1000000" d="1000000"/>
                    </am3d:scale>
                    <am3d:rot ax="15780000" ay="-5400000"/>
                    <am3d:postTrans dx="0" dy="0" dz="0"/>
                  </am3d:trans>
                  <am3d:raster rName="Office3DRenderer" rVer="16.0.8326">
                    <am3d:blip r:embed="rId24"/>
                  </am3d:raster>
                  <am3d:objViewport viewportSz="19699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4" name="3D Model 33">
                <a:extLst>
                  <a:ext uri="{FF2B5EF4-FFF2-40B4-BE49-F238E27FC236}">
                    <a16:creationId xmlns:a16="http://schemas.microsoft.com/office/drawing/2014/main" id="{A85D88E4-55D0-42A2-971C-FEC32E20E0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505845" y="1335311"/>
                <a:ext cx="1246703" cy="9421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5" name="3D Model 34">
                <a:extLst>
                  <a:ext uri="{FF2B5EF4-FFF2-40B4-BE49-F238E27FC236}">
                    <a16:creationId xmlns:a16="http://schemas.microsoft.com/office/drawing/2014/main" id="{07D7F27F-67FB-4A54-A673-3306E58666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91612239"/>
                  </p:ext>
                </p:extLst>
              </p:nvPr>
            </p:nvGraphicFramePr>
            <p:xfrm>
              <a:off x="5422478" y="996775"/>
              <a:ext cx="1360899" cy="846993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360899" cy="846993"/>
                    </a:xfrm>
                    <a:prstGeom prst="rect">
                      <a:avLst/>
                    </a:prstGeom>
                  </am3d:spPr>
                  <am3d:camera>
                    <am3d:pos x="0" y="0" z="6677678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266" d="1000000"/>
                    <am3d:preTrans dx="268699" dy="18649592" dz="-631412155"/>
                    <am3d:scale>
                      <am3d:sx n="1000000" d="1000000"/>
                      <am3d:sy n="1000000" d="1000000"/>
                      <am3d:sz n="1000000" d="1000000"/>
                    </am3d:scale>
                    <am3d:rot ax="15960000" ay="-5400000"/>
                    <am3d:postTrans dx="0" dy="0" dz="0"/>
                  </am3d:trans>
                  <am3d:raster rName="Office3DRenderer" rVer="16.0.8326">
                    <am3d:blip r:embed="rId25"/>
                  </am3d:raster>
                  <am3d:objViewport viewportSz="19699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5" name="3D Model 34">
                <a:extLst>
                  <a:ext uri="{FF2B5EF4-FFF2-40B4-BE49-F238E27FC236}">
                    <a16:creationId xmlns:a16="http://schemas.microsoft.com/office/drawing/2014/main" id="{07D7F27F-67FB-4A54-A673-3306E58666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422478" y="996775"/>
                <a:ext cx="1360899" cy="8469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6" name="3D Model 35">
                <a:extLst>
                  <a:ext uri="{FF2B5EF4-FFF2-40B4-BE49-F238E27FC236}">
                    <a16:creationId xmlns:a16="http://schemas.microsoft.com/office/drawing/2014/main" id="{44A1E14B-71A0-40A8-8B37-3015914D61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8360366"/>
                  </p:ext>
                </p:extLst>
              </p:nvPr>
            </p:nvGraphicFramePr>
            <p:xfrm>
              <a:off x="3827438" y="1501538"/>
              <a:ext cx="4374386" cy="3931920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4374386" cy="3931920"/>
                    </a:xfrm>
                    <a:prstGeom prst="rect">
                      <a:avLst/>
                    </a:prstGeom>
                  </am3d:spPr>
                  <am3d:camera>
                    <am3d:pos x="0" y="0" z="702013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173" d="1000000"/>
                    <am3d:preTrans dx="342802" dy="24184339" dz="-685492080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96878" ay="-4121215" az="5397384"/>
                    <am3d:postTrans dx="0" dy="0" dz="0"/>
                  </am3d:trans>
                  <am3d:raster rName="Office3DRenderer" rVer="16.0.8326">
                    <am3d:blip r:embed="rId26"/>
                  </am3d:raster>
                  <am3d:objViewport viewportSz="63321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6" name="3D Model 35">
                <a:extLst>
                  <a:ext uri="{FF2B5EF4-FFF2-40B4-BE49-F238E27FC236}">
                    <a16:creationId xmlns:a16="http://schemas.microsoft.com/office/drawing/2014/main" id="{44A1E14B-71A0-40A8-8B37-3015914D61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827438" y="1501538"/>
                <a:ext cx="4374386" cy="39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7" name="3D Model 36">
                <a:extLst>
                  <a:ext uri="{FF2B5EF4-FFF2-40B4-BE49-F238E27FC236}">
                    <a16:creationId xmlns:a16="http://schemas.microsoft.com/office/drawing/2014/main" id="{7C8C31E4-DDD4-4278-AF4C-4A7F861E216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35134985"/>
                  </p:ext>
                </p:extLst>
              </p:nvPr>
            </p:nvGraphicFramePr>
            <p:xfrm rot="161656">
              <a:off x="6326301" y="5129881"/>
              <a:ext cx="1322839" cy="694341"/>
            </p:xfrm>
            <a:graphic>
              <a:graphicData uri="http://schemas.microsoft.com/office/drawing/2017/model3d">
                <am3d:model3d r:embed="rId16">
                  <am3d:spPr>
                    <a:xfrm rot="161656">
                      <a:off x="0" y="0"/>
                      <a:ext cx="1322839" cy="694341"/>
                    </a:xfrm>
                    <a:prstGeom prst="rect">
                      <a:avLst/>
                    </a:prstGeom>
                  </am3d:spPr>
                  <am3d:camera>
                    <am3d:pos x="1860956" y="-5739306" z="67679553"/>
                    <am3d:up dx="0" dy="36000000" dz="0"/>
                    <am3d:lookAt x="1860956" y="-5739306" z="0"/>
                    <am3d:perspective fov="970508"/>
                  </am3d:camera>
                  <am3d:trans>
                    <am3d:meterPerModelUnit n="13642" d="1000000"/>
                    <am3d:preTrans dx="360200" dy="23668044" dz="-663219772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93441" ay="-4516271" az="5393605"/>
                    <am3d:postTrans dx="1860956" dy="-5739306" dz="0"/>
                  </am3d:trans>
                  <am3d:raster rName="Office3DRenderer" rVer="16.0.8326">
                    <am3d:blip r:embed="rId27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7" name="3D Model 36">
                <a:extLst>
                  <a:ext uri="{FF2B5EF4-FFF2-40B4-BE49-F238E27FC236}">
                    <a16:creationId xmlns:a16="http://schemas.microsoft.com/office/drawing/2014/main" id="{7C8C31E4-DDD4-4278-AF4C-4A7F861E21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 rot="161656">
                <a:off x="6326301" y="5129881"/>
                <a:ext cx="1322839" cy="694341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AF3D0850-3930-4BE2-88D8-0074AC0DCEB9}"/>
              </a:ext>
            </a:extLst>
          </p:cNvPr>
          <p:cNvGrpSpPr/>
          <p:nvPr/>
        </p:nvGrpSpPr>
        <p:grpSpPr>
          <a:xfrm>
            <a:off x="7947086" y="718431"/>
            <a:ext cx="1437031" cy="3666133"/>
            <a:chOff x="8715533" y="373879"/>
            <a:chExt cx="1437031" cy="3666133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8" name="3D Model 37">
                  <a:extLst>
                    <a:ext uri="{FF2B5EF4-FFF2-40B4-BE49-F238E27FC236}">
                      <a16:creationId xmlns:a16="http://schemas.microsoft.com/office/drawing/2014/main" id="{EFF054EE-5C5C-4456-BA32-3DF792055F3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563654590"/>
                    </p:ext>
                  </p:extLst>
                </p:nvPr>
              </p:nvGraphicFramePr>
              <p:xfrm>
                <a:off x="8839642" y="2922491"/>
                <a:ext cx="1188813" cy="1117521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188813" cy="1117521"/>
                      </a:xfrm>
                      <a:prstGeom prst="rect">
                        <a:avLst/>
                      </a:prstGeom>
                    </am3d:spPr>
                    <am3d:camera>
                      <am3d:pos x="0" y="0" z="7514899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4065" d="1000000"/>
                      <am3d:preTrans dx="381465" dy="18471822" dz="-59922516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400001" ay="3" az="10800000"/>
                      <am3d:postTrans dx="0" dy="0" dz="0"/>
                    </am3d:trans>
                    <am3d:raster rName="Office3DRenderer" rVer="16.0.8326">
                      <am3d:blip r:embed="rId28"/>
                    </am3d:raster>
                    <am3d:objViewport viewportSz="175944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8" name="3D Model 37">
                  <a:extLst>
                    <a:ext uri="{FF2B5EF4-FFF2-40B4-BE49-F238E27FC236}">
                      <a16:creationId xmlns:a16="http://schemas.microsoft.com/office/drawing/2014/main" id="{EFF054EE-5C5C-4456-BA32-3DF792055F3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071195" y="3267043"/>
                  <a:ext cx="1188813" cy="11175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9" name="3D Model 38">
                  <a:extLst>
                    <a:ext uri="{FF2B5EF4-FFF2-40B4-BE49-F238E27FC236}">
                      <a16:creationId xmlns:a16="http://schemas.microsoft.com/office/drawing/2014/main" id="{0FC55704-B213-4AAA-B12A-65192683508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76229573"/>
                    </p:ext>
                  </p:extLst>
                </p:nvPr>
              </p:nvGraphicFramePr>
              <p:xfrm>
                <a:off x="8725048" y="2501554"/>
                <a:ext cx="1418000" cy="1242784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1418000" cy="1242784"/>
                      </a:xfrm>
                      <a:prstGeom prst="rect">
                        <a:avLst/>
                      </a:prstGeom>
                    </am3d:spPr>
                    <am3d:camera>
                      <am3d:pos x="0" y="0" z="7488944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596" d="1000000"/>
                      <am3d:preTrans dx="221662" dy="16556953" dz="-59254438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400001" ay="3" az="10800000"/>
                      <am3d:postTrans dx="0" dy="0" dz="0"/>
                    </am3d:trans>
                    <am3d:raster rName="Office3DRenderer" rVer="16.0.8326">
                      <am3d:blip r:embed="rId29"/>
                    </am3d:raster>
                    <am3d:objViewport viewportSz="196997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9" name="3D Model 38">
                  <a:extLst>
                    <a:ext uri="{FF2B5EF4-FFF2-40B4-BE49-F238E27FC236}">
                      <a16:creationId xmlns:a16="http://schemas.microsoft.com/office/drawing/2014/main" id="{0FC55704-B213-4AAA-B12A-65192683508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956601" y="2846106"/>
                  <a:ext cx="1418000" cy="12427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0" name="3D Model 39">
                  <a:extLst>
                    <a:ext uri="{FF2B5EF4-FFF2-40B4-BE49-F238E27FC236}">
                      <a16:creationId xmlns:a16="http://schemas.microsoft.com/office/drawing/2014/main" id="{9CE28E0A-6B75-42C9-9447-63F20CC9E58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367892098"/>
                    </p:ext>
                  </p:extLst>
                </p:nvPr>
              </p:nvGraphicFramePr>
              <p:xfrm>
                <a:off x="8715533" y="2090023"/>
                <a:ext cx="1437031" cy="1229534"/>
              </p:xfrm>
              <a:graphic>
                <a:graphicData uri="http://schemas.microsoft.com/office/drawing/2017/model3d">
                  <am3d:model3d r:embed="rId6">
                    <am3d:spPr>
                      <a:xfrm>
                        <a:off x="0" y="0"/>
                        <a:ext cx="1437031" cy="1229534"/>
                      </a:xfrm>
                      <a:prstGeom prst="rect">
                        <a:avLst/>
                      </a:prstGeom>
                    </am3d:spPr>
                    <am3d:camera>
                      <am3d:pos x="0" y="0" z="7438443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994" d="1000000"/>
                      <am3d:preTrans dx="349838" dy="16729593" dz="-62432686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400001" ay="3" az="10800000"/>
                      <am3d:postTrans dx="0" dy="0" dz="0"/>
                    </am3d:trans>
                    <am3d:raster rName="Office3DRenderer" rVer="16.0.8326">
                      <am3d:blip r:embed="rId30"/>
                    </am3d:raster>
                    <am3d:objViewport viewportSz="196997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0" name="3D Model 39">
                  <a:extLst>
                    <a:ext uri="{FF2B5EF4-FFF2-40B4-BE49-F238E27FC236}">
                      <a16:creationId xmlns:a16="http://schemas.microsoft.com/office/drawing/2014/main" id="{9CE28E0A-6B75-42C9-9447-63F20CC9E58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947086" y="2434575"/>
                  <a:ext cx="1437031" cy="12295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1" name="3D Model 40">
                  <a:extLst>
                    <a:ext uri="{FF2B5EF4-FFF2-40B4-BE49-F238E27FC236}">
                      <a16:creationId xmlns:a16="http://schemas.microsoft.com/office/drawing/2014/main" id="{50463CBD-F627-488C-991F-50DDEBFD21B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0736935"/>
                    </p:ext>
                  </p:extLst>
                </p:nvPr>
              </p:nvGraphicFramePr>
              <p:xfrm>
                <a:off x="8772635" y="1653848"/>
                <a:ext cx="1322827" cy="1197480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1322827" cy="1197480"/>
                      </a:xfrm>
                      <a:prstGeom prst="rect">
                        <a:avLst/>
                      </a:prstGeom>
                    </am3d:spPr>
                    <am3d:camera>
                      <am3d:pos x="0" y="0" z="7465211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4076" d="1000000"/>
                      <am3d:preTrans dx="319708" dy="16720273" dz="-64282022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400001" ay="3" az="10800000"/>
                      <am3d:postTrans dx="0" dy="0" dz="0"/>
                    </am3d:trans>
                    <am3d:raster rName="Office3DRenderer" rVer="16.0.8326">
                      <am3d:blip r:embed="rId31"/>
                    </am3d:raster>
                    <am3d:objViewport viewportSz="196996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1" name="3D Model 40">
                  <a:extLst>
                    <a:ext uri="{FF2B5EF4-FFF2-40B4-BE49-F238E27FC236}">
                      <a16:creationId xmlns:a16="http://schemas.microsoft.com/office/drawing/2014/main" id="{50463CBD-F627-488C-991F-50DDEBFD21B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004188" y="1998400"/>
                  <a:ext cx="1322827" cy="119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2" name="3D Model 41">
                  <a:extLst>
                    <a:ext uri="{FF2B5EF4-FFF2-40B4-BE49-F238E27FC236}">
                      <a16:creationId xmlns:a16="http://schemas.microsoft.com/office/drawing/2014/main" id="{74F110BD-8E16-4733-A9E4-217C7330373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732929977"/>
                    </p:ext>
                  </p:extLst>
                </p:nvPr>
              </p:nvGraphicFramePr>
              <p:xfrm>
                <a:off x="8753601" y="1315886"/>
                <a:ext cx="1360894" cy="981007"/>
              </p:xfrm>
              <a:graphic>
                <a:graphicData uri="http://schemas.microsoft.com/office/drawing/2017/model3d">
                  <am3d:model3d r:embed="rId10">
                    <am3d:spPr>
                      <a:xfrm>
                        <a:off x="0" y="0"/>
                        <a:ext cx="1360894" cy="981007"/>
                      </a:xfrm>
                      <a:prstGeom prst="rect">
                        <a:avLst/>
                      </a:prstGeom>
                    </am3d:spPr>
                    <am3d:camera>
                      <am3d:pos x="0" y="0" z="7260105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4338" d="1000000"/>
                      <am3d:preTrans dx="304466" dy="18015252" dz="-67080899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400001" ay="1" az="10800000"/>
                      <am3d:postTrans dx="0" dy="0" dz="0"/>
                    </am3d:trans>
                    <am3d:raster rName="Office3DRenderer" rVer="16.0.8326">
                      <am3d:blip r:embed="rId32"/>
                    </am3d:raster>
                    <am3d:objViewport viewportSz="196996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2" name="3D Model 41">
                  <a:extLst>
                    <a:ext uri="{FF2B5EF4-FFF2-40B4-BE49-F238E27FC236}">
                      <a16:creationId xmlns:a16="http://schemas.microsoft.com/office/drawing/2014/main" id="{74F110BD-8E16-4733-A9E4-217C7330373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985154" y="1660438"/>
                  <a:ext cx="1360894" cy="9810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3" name="3D Model 42">
                  <a:extLst>
                    <a:ext uri="{FF2B5EF4-FFF2-40B4-BE49-F238E27FC236}">
                      <a16:creationId xmlns:a16="http://schemas.microsoft.com/office/drawing/2014/main" id="{B0EDFE5C-6665-4C25-BC4B-2622D8493FF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22886858"/>
                    </p:ext>
                  </p:extLst>
                </p:nvPr>
              </p:nvGraphicFramePr>
              <p:xfrm>
                <a:off x="8820220" y="957202"/>
                <a:ext cx="1227656" cy="926130"/>
              </p:xfrm>
              <a:graphic>
                <a:graphicData uri="http://schemas.microsoft.com/office/drawing/2017/model3d">
                  <am3d:model3d r:embed="rId12">
                    <am3d:spPr>
                      <a:xfrm>
                        <a:off x="0" y="0"/>
                        <a:ext cx="1227656" cy="926130"/>
                      </a:xfrm>
                      <a:prstGeom prst="rect">
                        <a:avLst/>
                      </a:prstGeom>
                    </am3d:spPr>
                    <am3d:camera>
                      <am3d:pos x="0" y="0" z="6677678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266" d="1000000"/>
                      <am3d:preTrans dx="268699" dy="18649592" dz="-63141215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400001" ay="1" az="10800000"/>
                      <am3d:postTrans dx="0" dy="0" dz="0"/>
                    </am3d:trans>
                    <am3d:raster rName="Office3DRenderer" rVer="16.0.8326">
                      <am3d:blip r:embed="rId33"/>
                    </am3d:raster>
                    <am3d:objViewport viewportSz="196996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3" name="3D Model 42">
                  <a:extLst>
                    <a:ext uri="{FF2B5EF4-FFF2-40B4-BE49-F238E27FC236}">
                      <a16:creationId xmlns:a16="http://schemas.microsoft.com/office/drawing/2014/main" id="{B0EDFE5C-6665-4C25-BC4B-2622D8493FF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051773" y="1301754"/>
                  <a:ext cx="1227656" cy="9261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4" name="3D Model 43">
                  <a:extLst>
                    <a:ext uri="{FF2B5EF4-FFF2-40B4-BE49-F238E27FC236}">
                      <a16:creationId xmlns:a16="http://schemas.microsoft.com/office/drawing/2014/main" id="{467F6743-1DDA-4A00-934A-BF3C329123E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881124103"/>
                    </p:ext>
                  </p:extLst>
                </p:nvPr>
              </p:nvGraphicFramePr>
              <p:xfrm>
                <a:off x="8791670" y="631350"/>
                <a:ext cx="1284756" cy="786140"/>
              </p:xfrm>
              <a:graphic>
                <a:graphicData uri="http://schemas.microsoft.com/office/drawing/2017/model3d">
                  <am3d:model3d r:embed="rId14">
                    <am3d:spPr>
                      <a:xfrm>
                        <a:off x="0" y="0"/>
                        <a:ext cx="1284756" cy="786140"/>
                      </a:xfrm>
                      <a:prstGeom prst="rect">
                        <a:avLst/>
                      </a:prstGeom>
                    </am3d:spPr>
                    <am3d:camera>
                      <am3d:pos x="0" y="0" z="7020130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4173" d="1000000"/>
                      <am3d:preTrans dx="342802" dy="24184339" dz="-68549208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400001" az="-10799997"/>
                      <am3d:postTrans dx="0" dy="0" dz="0"/>
                    </am3d:trans>
                    <am3d:raster rName="Office3DRenderer" rVer="16.0.8326">
                      <am3d:blip r:embed="rId34"/>
                    </am3d:raster>
                    <am3d:objViewport viewportSz="196995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4" name="3D Model 43">
                  <a:extLst>
                    <a:ext uri="{FF2B5EF4-FFF2-40B4-BE49-F238E27FC236}">
                      <a16:creationId xmlns:a16="http://schemas.microsoft.com/office/drawing/2014/main" id="{467F6743-1DDA-4A00-934A-BF3C329123E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023223" y="975902"/>
                  <a:ext cx="1284756" cy="7861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5" name="3D Model 44">
                  <a:extLst>
                    <a:ext uri="{FF2B5EF4-FFF2-40B4-BE49-F238E27FC236}">
                      <a16:creationId xmlns:a16="http://schemas.microsoft.com/office/drawing/2014/main" id="{E5A3BEC5-73E6-489C-B212-DD3A8AF3F3B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381841246"/>
                    </p:ext>
                  </p:extLst>
                </p:nvPr>
              </p:nvGraphicFramePr>
              <p:xfrm>
                <a:off x="8791670" y="373879"/>
                <a:ext cx="1284756" cy="689098"/>
              </p:xfrm>
              <a:graphic>
                <a:graphicData uri="http://schemas.microsoft.com/office/drawing/2017/model3d">
                  <am3d:model3d r:embed="rId16">
                    <am3d:spPr>
                      <a:xfrm>
                        <a:off x="0" y="0"/>
                        <a:ext cx="1284756" cy="689098"/>
                      </a:xfrm>
                      <a:prstGeom prst="rect">
                        <a:avLst/>
                      </a:prstGeom>
                    </am3d:spPr>
                    <am3d:camera>
                      <am3d:pos x="0" y="0" z="6767955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642" d="1000000"/>
                      <am3d:preTrans dx="360201" dy="25528997" dz="-668959098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400001" az="-10799997"/>
                      <am3d:postTrans dx="0" dy="0" dz="0"/>
                    </am3d:trans>
                    <am3d:raster rName="Office3DRenderer" rVer="16.0.8326">
                      <am3d:blip r:embed="rId35"/>
                    </am3d:raster>
                    <am3d:objViewport viewportSz="196995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5" name="3D Model 44">
                  <a:extLst>
                    <a:ext uri="{FF2B5EF4-FFF2-40B4-BE49-F238E27FC236}">
                      <a16:creationId xmlns:a16="http://schemas.microsoft.com/office/drawing/2014/main" id="{E5A3BEC5-73E6-489C-B212-DD3A8AF3F3B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023223" y="718431"/>
                  <a:ext cx="1284756" cy="689098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478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6449BB-A03C-4330-91F9-60A7730B6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2" b="97667" l="10000" r="90000">
                        <a14:foregroundMark x1="41250" y1="444" x2="40500" y2="3222"/>
                        <a14:foregroundMark x1="37250" y1="13667" x2="37250" y2="13667"/>
                        <a14:foregroundMark x1="47000" y1="87778" x2="45000" y2="94889"/>
                        <a14:foregroundMark x1="45000" y1="94889" x2="20500" y2="93778"/>
                        <a14:foregroundMark x1="46250" y1="97667" x2="78500" y2="94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34881" y="-317241"/>
            <a:ext cx="304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35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105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C1C0F1-7741-4419-A341-3299E7A2C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310" y="0"/>
            <a:ext cx="38513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548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428B1D-B5E9-4E21-BCEC-C0CB0ED24A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86"/>
          <a:stretch/>
        </p:blipFill>
        <p:spPr>
          <a:xfrm>
            <a:off x="1431377" y="0"/>
            <a:ext cx="162185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0F541C-9524-4AEE-ADA0-E96FF5DC8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353" y="0"/>
            <a:ext cx="6116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45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11916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Hills, Jeffrey</dc:creator>
  <cp:lastModifiedBy>Hills, Jeffrey</cp:lastModifiedBy>
  <cp:revision>25</cp:revision>
  <dcterms:created xsi:type="dcterms:W3CDTF">2021-07-08T15:36:10Z</dcterms:created>
  <dcterms:modified xsi:type="dcterms:W3CDTF">2022-03-01T12:26:56Z</dcterms:modified>
</cp:coreProperties>
</file>